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303E4-527C-4FE5-B121-B509745FB51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9EB12-60A0-4009-8C77-09E9D021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7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6F92A-9DD6-99C2-EBAB-42D607E46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BA3D2-1081-5051-8F3E-BA9159B43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E893E-0B66-E516-E7EE-04C9B6FC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9300-AC3A-47CE-AAF2-C8D0B3C94CC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46797-FA27-2FB8-92BA-9294E8C1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6E4B5-0AAA-1787-4D18-E025CB8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BDD-93B0-4B4B-83DE-3AF5EE33E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8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D611-6F98-F1C2-F08C-5AD621F3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14F3C-87DD-AC45-6199-4B574C0D0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F13F2-A8A3-DB79-34F6-158837C0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9300-AC3A-47CE-AAF2-C8D0B3C94CC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7912C-34C4-A38C-8EEE-755F4DF0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3912D-D86F-33B6-29BB-E179EBF4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BDD-93B0-4B4B-83DE-3AF5EE33E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DEF5E-09D6-A7C9-CFE2-7050C03E6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0FDC1-08D0-C7E1-08A1-B2E933EF0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19D00-B3CB-E361-6D50-4F49610A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9300-AC3A-47CE-AAF2-C8D0B3C94CC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F5CD5-DC9E-A6CA-21E0-1561A968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72FFB-7541-7E69-4D48-437D532C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BDD-93B0-4B4B-83DE-3AF5EE33E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0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32F2-DD32-EBEA-FC77-2DF388CB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5BB1-A08E-FD18-BAF6-63820C887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563C9-FFE0-DE9C-956D-95DDEEDA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9300-AC3A-47CE-AAF2-C8D0B3C94CC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63F5-3709-5886-7BA7-2EDDAE5C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F5126-A831-5848-864E-C99F7E42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BDD-93B0-4B4B-83DE-3AF5EE33E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6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BA09C-56AC-C4F2-B8D4-96744AEB1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7B45D-7E06-F4B2-D87D-3B7AAF7DC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90B37-226D-F5D4-F92D-C8FFF2F6F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9300-AC3A-47CE-AAF2-C8D0B3C94CC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510F2-B2EB-AC71-1AE3-CE055259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31FE1-9827-F7EE-D8F3-B8BE97F2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BDD-93B0-4B4B-83DE-3AF5EE33E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8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2401-8FD1-2B63-0065-EBE400CB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246FB-BECD-5422-2764-1C29E27C6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8FD09-94B3-9E8C-FF93-C64EE8E3B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0024A-DB66-ED1D-82C5-C04A5B68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9300-AC3A-47CE-AAF2-C8D0B3C94CC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4EFDF-727D-8EC2-0F7B-143002BC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62A62-804D-88B0-F674-D3AA3013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BDD-93B0-4B4B-83DE-3AF5EE33E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8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A029-0890-819D-2907-B9C18D73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80EFC-9E47-F8D9-5292-E1D145FD9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80A6F-5008-5B9F-2023-22931E523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4BA4B-4057-2C28-BB21-3B8A06F96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BF3DC-B891-1638-C3F1-5E9C0B028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D728D-F7F9-264F-7857-59475ADB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9300-AC3A-47CE-AAF2-C8D0B3C94CC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778E39-DF9E-3AAA-AC4C-C95879BA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C7AEDC-CE58-C0B9-81A6-8974DB11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BDD-93B0-4B4B-83DE-3AF5EE33E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6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C2CE-7564-6C6C-9B9F-85A9647B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95464-74C7-2443-8910-6E9630F3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9300-AC3A-47CE-AAF2-C8D0B3C94CC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1B99D-22DE-F631-DF4D-826140B9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91598-9EC0-D517-4D6C-A10460D4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BDD-93B0-4B4B-83DE-3AF5EE33E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4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2CD68-E736-F8CE-8C01-5B9913F0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9300-AC3A-47CE-AAF2-C8D0B3C94CC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2D1EA6-0230-C411-6B89-E6D04131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A3392-A381-D20F-B448-8A9E6D63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BDD-93B0-4B4B-83DE-3AF5EE33E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BB91-9BA9-4EEC-3972-C9592DC8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4F9A0-B661-9EC7-9582-C3C03675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9D40A-3C1A-E401-4B1D-78E03CA31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46E04-E416-D531-0AB3-1CF074B8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9300-AC3A-47CE-AAF2-C8D0B3C94CC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C3D1C-62BE-A9EB-8F56-89132BDB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1A040-26A7-A05D-D373-7757A622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BDD-93B0-4B4B-83DE-3AF5EE33E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E353-C22D-F0FF-D90A-D276063A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6BCB6-B43F-E619-CCF1-41F582FC2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D5BCA-66E3-3535-9D25-BF1A71458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DE64E-E394-D2AD-44CE-41FE020A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9300-AC3A-47CE-AAF2-C8D0B3C94CC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790DF-2584-A720-3B66-96C47F6E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B5C84-8CCB-65A3-B30B-0CCCE76A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BDD-93B0-4B4B-83DE-3AF5EE33E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0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1A980C-7AAD-6CF1-4D79-34A115C1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44A6D-CB14-343C-2347-5C8BC7137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4F364-FC95-BBE9-BC4B-70D9BFAA4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9300-AC3A-47CE-AAF2-C8D0B3C94CC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E0C19-4723-56C5-1A24-04F8DE95E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D4FA9-E92F-1D6C-30DC-5A54F359C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8BDD-93B0-4B4B-83DE-3AF5EE33E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3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6F2BA-D07A-C0E1-175B-D08276E823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Straightened Sides </a:t>
            </a:r>
            <a:r>
              <a:rPr lang="en-US" sz="4800" dirty="0" err="1"/>
              <a:t>AraSim</a:t>
            </a:r>
            <a:r>
              <a:rPr lang="en-US" sz="4800" dirty="0"/>
              <a:t>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F760A-E870-7CDC-EE81-F616522E14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Jack Tillman</a:t>
            </a:r>
          </a:p>
        </p:txBody>
      </p:sp>
    </p:spTree>
    <p:extLst>
      <p:ext uri="{BB962C8B-B14F-4D97-AF65-F5344CB8AC3E}">
        <p14:creationId xmlns:p14="http://schemas.microsoft.com/office/powerpoint/2010/main" val="255758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graph&#10;&#10;Description automatically generated">
            <a:extLst>
              <a:ext uri="{FF2B5EF4-FFF2-40B4-BE49-F238E27FC236}">
                <a16:creationId xmlns:a16="http://schemas.microsoft.com/office/drawing/2014/main" id="{0B1A646F-103C-AB43-276F-5891C30ED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78" y="0"/>
            <a:ext cx="9149643" cy="68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4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AA73F-851E-3003-111F-E46FF7ED2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The following plots are beam patterns for the straightened sides antenna</a:t>
            </a:r>
          </a:p>
          <a:p>
            <a:r>
              <a:rPr lang="en-US" dirty="0"/>
              <a:t>In these plots, 0 degrees is on the right and refers to pointing directly up when the antenna is oriented correctly</a:t>
            </a:r>
          </a:p>
        </p:txBody>
      </p:sp>
    </p:spTree>
    <p:extLst>
      <p:ext uri="{BB962C8B-B14F-4D97-AF65-F5344CB8AC3E}">
        <p14:creationId xmlns:p14="http://schemas.microsoft.com/office/powerpoint/2010/main" val="92106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0 MHz Beam Pattern">
            <a:extLst>
              <a:ext uri="{FF2B5EF4-FFF2-40B4-BE49-F238E27FC236}">
                <a16:creationId xmlns:a16="http://schemas.microsoft.com/office/drawing/2014/main" id="{B70237D6-29FF-6644-CF9E-9DDCBF6F40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11" y="643466"/>
            <a:ext cx="5833578" cy="5571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035CA0-7F86-B397-7E20-57339C1DCB4A}"/>
              </a:ext>
            </a:extLst>
          </p:cNvPr>
          <p:cNvSpPr txBox="1"/>
          <p:nvPr/>
        </p:nvSpPr>
        <p:spPr>
          <a:xfrm>
            <a:off x="3179211" y="6421120"/>
            <a:ext cx="583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100 MHz Beam Pattern</a:t>
            </a:r>
          </a:p>
        </p:txBody>
      </p:sp>
    </p:spTree>
    <p:extLst>
      <p:ext uri="{BB962C8B-B14F-4D97-AF65-F5344CB8AC3E}">
        <p14:creationId xmlns:p14="http://schemas.microsoft.com/office/powerpoint/2010/main" val="366762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graph with a number and a circle&#10;&#10;Description automatically generated">
            <a:extLst>
              <a:ext uri="{FF2B5EF4-FFF2-40B4-BE49-F238E27FC236}">
                <a16:creationId xmlns:a16="http://schemas.microsoft.com/office/drawing/2014/main" id="{AC606EBF-4FF7-AF36-1D82-012E02110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33" y="643466"/>
            <a:ext cx="5974334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7EA8FF-9C14-3A7A-2A69-3DF81B275EA1}"/>
              </a:ext>
            </a:extLst>
          </p:cNvPr>
          <p:cNvSpPr txBox="1"/>
          <p:nvPr/>
        </p:nvSpPr>
        <p:spPr>
          <a:xfrm>
            <a:off x="3108833" y="6451600"/>
            <a:ext cx="597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 MHz Beam Pattern</a:t>
            </a:r>
          </a:p>
        </p:txBody>
      </p:sp>
    </p:spTree>
    <p:extLst>
      <p:ext uri="{BB962C8B-B14F-4D97-AF65-F5344CB8AC3E}">
        <p14:creationId xmlns:p14="http://schemas.microsoft.com/office/powerpoint/2010/main" val="1402264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graph&#10;&#10;Description automatically generated">
            <a:extLst>
              <a:ext uri="{FF2B5EF4-FFF2-40B4-BE49-F238E27FC236}">
                <a16:creationId xmlns:a16="http://schemas.microsoft.com/office/drawing/2014/main" id="{4499F828-13A9-65EF-A14D-56125A3D9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11" y="643466"/>
            <a:ext cx="5833578" cy="5571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EC4EFB-7385-0555-68F5-E32B590884CE}"/>
              </a:ext>
            </a:extLst>
          </p:cNvPr>
          <p:cNvSpPr txBox="1"/>
          <p:nvPr/>
        </p:nvSpPr>
        <p:spPr>
          <a:xfrm>
            <a:off x="3179211" y="6421120"/>
            <a:ext cx="583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300 MHz Beam Pattern</a:t>
            </a:r>
          </a:p>
        </p:txBody>
      </p:sp>
    </p:spTree>
    <p:extLst>
      <p:ext uri="{BB962C8B-B14F-4D97-AF65-F5344CB8AC3E}">
        <p14:creationId xmlns:p14="http://schemas.microsoft.com/office/powerpoint/2010/main" val="2881474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with a number and a circle&#10;&#10;Description automatically generated">
            <a:extLst>
              <a:ext uri="{FF2B5EF4-FFF2-40B4-BE49-F238E27FC236}">
                <a16:creationId xmlns:a16="http://schemas.microsoft.com/office/drawing/2014/main" id="{E4BD6846-E090-17CD-0C31-F12BC4985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49" y="643466"/>
            <a:ext cx="5699301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3545C-CE1F-CBD9-5FE7-F52F33A359B8}"/>
              </a:ext>
            </a:extLst>
          </p:cNvPr>
          <p:cNvSpPr txBox="1"/>
          <p:nvPr/>
        </p:nvSpPr>
        <p:spPr>
          <a:xfrm>
            <a:off x="3271520" y="6350000"/>
            <a:ext cx="569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400 MHz Beam Pattern</a:t>
            </a:r>
          </a:p>
        </p:txBody>
      </p:sp>
    </p:spTree>
    <p:extLst>
      <p:ext uri="{BB962C8B-B14F-4D97-AF65-F5344CB8AC3E}">
        <p14:creationId xmlns:p14="http://schemas.microsoft.com/office/powerpoint/2010/main" val="1934989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function&#10;&#10;Description automatically generated">
            <a:extLst>
              <a:ext uri="{FF2B5EF4-FFF2-40B4-BE49-F238E27FC236}">
                <a16:creationId xmlns:a16="http://schemas.microsoft.com/office/drawing/2014/main" id="{E0D650C5-A269-195E-DD67-56B9B9F5C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39" y="643466"/>
            <a:ext cx="5788121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36949F-B346-4234-5C99-1BDD22642511}"/>
              </a:ext>
            </a:extLst>
          </p:cNvPr>
          <p:cNvSpPr txBox="1"/>
          <p:nvPr/>
        </p:nvSpPr>
        <p:spPr>
          <a:xfrm>
            <a:off x="3220720" y="6278880"/>
            <a:ext cx="5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500 MHz Beam Pattern</a:t>
            </a:r>
          </a:p>
        </p:txBody>
      </p:sp>
    </p:spTree>
    <p:extLst>
      <p:ext uri="{BB962C8B-B14F-4D97-AF65-F5344CB8AC3E}">
        <p14:creationId xmlns:p14="http://schemas.microsoft.com/office/powerpoint/2010/main" val="1269417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graph with a blue circle&#10;&#10;Description automatically generated">
            <a:extLst>
              <a:ext uri="{FF2B5EF4-FFF2-40B4-BE49-F238E27FC236}">
                <a16:creationId xmlns:a16="http://schemas.microsoft.com/office/drawing/2014/main" id="{3EC6DD02-BF72-1285-F5BF-B179884CD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643466"/>
            <a:ext cx="6039096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520FBE-4E57-04F0-EAA2-A34EF89FA501}"/>
              </a:ext>
            </a:extLst>
          </p:cNvPr>
          <p:cNvSpPr txBox="1"/>
          <p:nvPr/>
        </p:nvSpPr>
        <p:spPr>
          <a:xfrm>
            <a:off x="3098800" y="6329680"/>
            <a:ext cx="59944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600 MHz Beam Pattern</a:t>
            </a:r>
          </a:p>
        </p:txBody>
      </p:sp>
    </p:spTree>
    <p:extLst>
      <p:ext uri="{BB962C8B-B14F-4D97-AF65-F5344CB8AC3E}">
        <p14:creationId xmlns:p14="http://schemas.microsoft.com/office/powerpoint/2010/main" val="124083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with a number and a number on it&#10;&#10;Description automatically generated">
            <a:extLst>
              <a:ext uri="{FF2B5EF4-FFF2-40B4-BE49-F238E27FC236}">
                <a16:creationId xmlns:a16="http://schemas.microsoft.com/office/drawing/2014/main" id="{DA6171B9-80D2-928B-FB90-431EB21F5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16" y="643466"/>
            <a:ext cx="5743368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184A0C-D26A-A239-71E4-50BD0975762A}"/>
              </a:ext>
            </a:extLst>
          </p:cNvPr>
          <p:cNvSpPr txBox="1"/>
          <p:nvPr/>
        </p:nvSpPr>
        <p:spPr>
          <a:xfrm>
            <a:off x="3251200" y="6268720"/>
            <a:ext cx="567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700 MHz Beam Pattern</a:t>
            </a:r>
          </a:p>
        </p:txBody>
      </p:sp>
    </p:spTree>
    <p:extLst>
      <p:ext uri="{BB962C8B-B14F-4D97-AF65-F5344CB8AC3E}">
        <p14:creationId xmlns:p14="http://schemas.microsoft.com/office/powerpoint/2010/main" val="999777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with a number and a number&#10;&#10;Description automatically generated">
            <a:extLst>
              <a:ext uri="{FF2B5EF4-FFF2-40B4-BE49-F238E27FC236}">
                <a16:creationId xmlns:a16="http://schemas.microsoft.com/office/drawing/2014/main" id="{C1CCF306-CE2B-3E10-1726-41F626124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26" y="643466"/>
            <a:ext cx="591094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0965CE-D9AE-4152-16F6-C44D2AF6EF7B}"/>
              </a:ext>
            </a:extLst>
          </p:cNvPr>
          <p:cNvSpPr txBox="1"/>
          <p:nvPr/>
        </p:nvSpPr>
        <p:spPr>
          <a:xfrm>
            <a:off x="3180080" y="6309360"/>
            <a:ext cx="591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800 MHz Beam Pattern</a:t>
            </a:r>
          </a:p>
        </p:txBody>
      </p:sp>
    </p:spTree>
    <p:extLst>
      <p:ext uri="{BB962C8B-B14F-4D97-AF65-F5344CB8AC3E}">
        <p14:creationId xmlns:p14="http://schemas.microsoft.com/office/powerpoint/2010/main" val="184206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200E2-532D-28C8-9829-AB371CF4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65123"/>
            <a:ext cx="10515600" cy="762635"/>
          </a:xfrm>
        </p:spPr>
        <p:txBody>
          <a:bodyPr/>
          <a:lstStyle/>
          <a:p>
            <a:pPr algn="ctr"/>
            <a:r>
              <a:rPr lang="en-US" dirty="0" err="1"/>
              <a:t>AraSim</a:t>
            </a:r>
            <a:r>
              <a:rPr lang="en-US" dirty="0"/>
              <a:t>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2DDE34-2C29-1D74-9618-41B7C30C1F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128216"/>
              </p:ext>
            </p:extLst>
          </p:nvPr>
        </p:nvGraphicFramePr>
        <p:xfrm>
          <a:off x="325120" y="1127758"/>
          <a:ext cx="11755120" cy="5602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1788893402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674784864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3364148859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4247406437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1422200728"/>
                    </a:ext>
                  </a:extLst>
                </a:gridCol>
              </a:tblGrid>
              <a:tr h="8003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Antenna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Curved Sides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Straightened Sides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Original </a:t>
                      </a:r>
                      <a:r>
                        <a:rPr lang="en-US" dirty="0" err="1"/>
                        <a:t>Bicone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Paper Antenna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951191"/>
                  </a:ext>
                </a:extLst>
              </a:tr>
              <a:tr h="8003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2985982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069835"/>
                  </a:ext>
                </a:extLst>
              </a:tr>
              <a:tr h="8003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Triggered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530481"/>
                  </a:ext>
                </a:extLst>
              </a:tr>
              <a:tr h="8003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40994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305399"/>
                  </a:ext>
                </a:extLst>
              </a:tr>
              <a:tr h="8003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16010.76133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14367.39220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14281.51762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15649.63764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360791"/>
                  </a:ext>
                </a:extLst>
              </a:tr>
              <a:tr h="8003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Effective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5.71542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5.10482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5.07431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5.56040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88292"/>
                  </a:ext>
                </a:extLst>
              </a:tr>
              <a:tr h="8003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Effective Volume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±0.035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±0.028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±0.032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±0.029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762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389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with a line in the center&#10;&#10;Description automatically generated">
            <a:extLst>
              <a:ext uri="{FF2B5EF4-FFF2-40B4-BE49-F238E27FC236}">
                <a16:creationId xmlns:a16="http://schemas.microsoft.com/office/drawing/2014/main" id="{1F9E254C-9A35-677F-8911-EC8829B3C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12" y="643466"/>
            <a:ext cx="6022775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9D540B-DF25-28DD-7A59-83326B2DA744}"/>
              </a:ext>
            </a:extLst>
          </p:cNvPr>
          <p:cNvSpPr txBox="1"/>
          <p:nvPr/>
        </p:nvSpPr>
        <p:spPr>
          <a:xfrm>
            <a:off x="3139440" y="6289040"/>
            <a:ext cx="593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900 MHz Beam Pattern</a:t>
            </a:r>
          </a:p>
        </p:txBody>
      </p:sp>
    </p:spTree>
    <p:extLst>
      <p:ext uri="{BB962C8B-B14F-4D97-AF65-F5344CB8AC3E}">
        <p14:creationId xmlns:p14="http://schemas.microsoft.com/office/powerpoint/2010/main" val="2958614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graph&#10;&#10;Description automatically generated">
            <a:extLst>
              <a:ext uri="{FF2B5EF4-FFF2-40B4-BE49-F238E27FC236}">
                <a16:creationId xmlns:a16="http://schemas.microsoft.com/office/drawing/2014/main" id="{4D9C8074-4A5F-96F5-DD9D-7830D36B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60" y="643466"/>
            <a:ext cx="6105279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9F1DA-3862-4D71-61D2-3BAD6B69CAEE}"/>
              </a:ext>
            </a:extLst>
          </p:cNvPr>
          <p:cNvSpPr txBox="1"/>
          <p:nvPr/>
        </p:nvSpPr>
        <p:spPr>
          <a:xfrm>
            <a:off x="3048000" y="6319520"/>
            <a:ext cx="606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GHz Beam Pattern</a:t>
            </a:r>
          </a:p>
        </p:txBody>
      </p:sp>
    </p:spTree>
    <p:extLst>
      <p:ext uri="{BB962C8B-B14F-4D97-AF65-F5344CB8AC3E}">
        <p14:creationId xmlns:p14="http://schemas.microsoft.com/office/powerpoint/2010/main" val="281282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6D7F8-A309-CEF0-6B66-A0E9BBEA8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The following plots are of the cosine of the angle of the received radio frequency, </a:t>
            </a:r>
            <a:r>
              <a:rPr lang="en-US" dirty="0" err="1"/>
              <a:t>theta_rec</a:t>
            </a:r>
            <a:endParaRPr lang="en-US" dirty="0"/>
          </a:p>
          <a:p>
            <a:r>
              <a:rPr lang="en-US" dirty="0" err="1"/>
              <a:t>Theta_rec</a:t>
            </a:r>
            <a:r>
              <a:rPr lang="en-US" dirty="0"/>
              <a:t> results from the conic shower of </a:t>
            </a:r>
            <a:r>
              <a:rPr lang="en-US" dirty="0" err="1"/>
              <a:t>Askaryan</a:t>
            </a:r>
            <a:r>
              <a:rPr lang="en-US" dirty="0"/>
              <a:t> radiation produced by the neutrino in ice</a:t>
            </a:r>
          </a:p>
          <a:p>
            <a:r>
              <a:rPr lang="en-US" dirty="0" err="1"/>
              <a:t>Theta_rec</a:t>
            </a:r>
            <a:r>
              <a:rPr lang="en-US" dirty="0"/>
              <a:t> is measured with respect to a vertical axis</a:t>
            </a:r>
          </a:p>
        </p:txBody>
      </p:sp>
    </p:spTree>
    <p:extLst>
      <p:ext uri="{BB962C8B-B14F-4D97-AF65-F5344CB8AC3E}">
        <p14:creationId xmlns:p14="http://schemas.microsoft.com/office/powerpoint/2010/main" val="193158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aph of a graph&#10;&#10;Description automatically generated">
            <a:extLst>
              <a:ext uri="{FF2B5EF4-FFF2-40B4-BE49-F238E27FC236}">
                <a16:creationId xmlns:a16="http://schemas.microsoft.com/office/drawing/2014/main" id="{7F1B2045-7CCA-C722-C936-08C39A4F9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78" y="150282"/>
            <a:ext cx="8743243" cy="655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0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graph&#10;&#10;Description automatically generated">
            <a:extLst>
              <a:ext uri="{FF2B5EF4-FFF2-40B4-BE49-F238E27FC236}">
                <a16:creationId xmlns:a16="http://schemas.microsoft.com/office/drawing/2014/main" id="{027DEBC1-4A13-B7E5-DEFD-3DAF35107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78" y="226482"/>
            <a:ext cx="8540043" cy="640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0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graph&#10;&#10;Description automatically generated">
            <a:extLst>
              <a:ext uri="{FF2B5EF4-FFF2-40B4-BE49-F238E27FC236}">
                <a16:creationId xmlns:a16="http://schemas.microsoft.com/office/drawing/2014/main" id="{CB9FFF04-F912-6104-D334-5BDD5A885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18" y="142662"/>
            <a:ext cx="8763563" cy="657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6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AA73F-851E-3003-111F-E46FF7ED2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The following plots are of the cosine of the angle of the incoming neutrino, </a:t>
            </a:r>
            <a:r>
              <a:rPr lang="en-US" dirty="0" err="1"/>
              <a:t>nnu_theta</a:t>
            </a:r>
            <a:endParaRPr lang="en-US" dirty="0"/>
          </a:p>
          <a:p>
            <a:r>
              <a:rPr lang="en-US" dirty="0" err="1"/>
              <a:t>Nnu_theta</a:t>
            </a:r>
            <a:r>
              <a:rPr lang="en-US" dirty="0"/>
              <a:t> represents the angle of the trajectory of the neutrino before interaction when measured with respect to a vertical axis</a:t>
            </a:r>
          </a:p>
        </p:txBody>
      </p:sp>
    </p:spTree>
    <p:extLst>
      <p:ext uri="{BB962C8B-B14F-4D97-AF65-F5344CB8AC3E}">
        <p14:creationId xmlns:p14="http://schemas.microsoft.com/office/powerpoint/2010/main" val="384892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graph&#10;&#10;Description automatically generated">
            <a:extLst>
              <a:ext uri="{FF2B5EF4-FFF2-40B4-BE49-F238E27FC236}">
                <a16:creationId xmlns:a16="http://schemas.microsoft.com/office/drawing/2014/main" id="{F218E4BE-3970-3E61-14AC-D48E85CAA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78" y="55032"/>
            <a:ext cx="8997243" cy="67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7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graph&#10;&#10;Description automatically generated">
            <a:extLst>
              <a:ext uri="{FF2B5EF4-FFF2-40B4-BE49-F238E27FC236}">
                <a16:creationId xmlns:a16="http://schemas.microsoft.com/office/drawing/2014/main" id="{D8B992E6-817C-7D96-11B0-9D3F769FD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18" y="199812"/>
            <a:ext cx="8611163" cy="645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64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222</Words>
  <Application>Microsoft Office PowerPoint</Application>
  <PresentationFormat>Widescreen</PresentationFormat>
  <Paragraphs>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Straightened Sides AraSim Results</vt:lpstr>
      <vt:lpstr>AraSim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Straightened Sides AraSim Results</dc:title>
  <dc:creator>Tillman, Jack L.</dc:creator>
  <cp:lastModifiedBy>Tillman, Jack L.</cp:lastModifiedBy>
  <cp:revision>10</cp:revision>
  <dcterms:created xsi:type="dcterms:W3CDTF">2023-07-05T19:52:35Z</dcterms:created>
  <dcterms:modified xsi:type="dcterms:W3CDTF">2023-07-11T18:34:56Z</dcterms:modified>
</cp:coreProperties>
</file>