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4" r:id="rId3"/>
    <p:sldMasterId id="2147483652" r:id="rId4"/>
  </p:sldMasterIdLst>
  <p:notesMasterIdLst>
    <p:notesMasterId r:id="rId18"/>
  </p:notesMasterIdLst>
  <p:sldIdLst>
    <p:sldId id="256" r:id="rId5"/>
    <p:sldId id="262" r:id="rId6"/>
    <p:sldId id="257" r:id="rId7"/>
    <p:sldId id="258" r:id="rId8"/>
    <p:sldId id="259" r:id="rId9"/>
    <p:sldId id="269" r:id="rId10"/>
    <p:sldId id="260" r:id="rId11"/>
    <p:sldId id="261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629"/>
    <a:srgbClr val="EB0036"/>
    <a:srgbClr val="9B0222"/>
    <a:srgbClr val="585957"/>
    <a:srgbClr val="676767"/>
    <a:srgbClr val="C3012F"/>
    <a:srgbClr val="626361"/>
    <a:srgbClr val="9B0322"/>
    <a:srgbClr val="BF0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B9926-D822-7F4E-AE3D-CF41B458D42A}" v="2" dt="2023-06-08T20:33:06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43"/>
    <p:restoredTop sz="94719"/>
  </p:normalViewPr>
  <p:slideViewPr>
    <p:cSldViewPr snapToGrid="0" snapToObjects="1">
      <p:cViewPr varScale="1">
        <p:scale>
          <a:sx n="147" d="100"/>
          <a:sy n="147" d="100"/>
        </p:scale>
        <p:origin x="1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368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cedo Gomez, Alan" userId="ab237c94-f20d-432c-91ef-f3c2bce5e7bf" providerId="ADAL" clId="{EDDFDF04-C954-754D-AE0C-D12ADD308A3B}"/>
    <pc:docChg chg="modMainMaster">
      <pc:chgData name="Salcedo Gomez, Alan" userId="ab237c94-f20d-432c-91ef-f3c2bce5e7bf" providerId="ADAL" clId="{EDDFDF04-C954-754D-AE0C-D12ADD308A3B}" dt="2023-02-06T16:55:42.625" v="0" actId="1076"/>
      <pc:docMkLst>
        <pc:docMk/>
      </pc:docMkLst>
      <pc:sldMasterChg chg="modSp mod">
        <pc:chgData name="Salcedo Gomez, Alan" userId="ab237c94-f20d-432c-91ef-f3c2bce5e7bf" providerId="ADAL" clId="{EDDFDF04-C954-754D-AE0C-D12ADD308A3B}" dt="2023-02-06T16:55:42.625" v="0" actId="1076"/>
        <pc:sldMasterMkLst>
          <pc:docMk/>
          <pc:sldMasterMk cId="2101320117" sldId="2147483650"/>
        </pc:sldMasterMkLst>
        <pc:picChg chg="mod">
          <ac:chgData name="Salcedo Gomez, Alan" userId="ab237c94-f20d-432c-91ef-f3c2bce5e7bf" providerId="ADAL" clId="{EDDFDF04-C954-754D-AE0C-D12ADD308A3B}" dt="2023-02-06T16:55:42.625" v="0" actId="1076"/>
          <ac:picMkLst>
            <pc:docMk/>
            <pc:sldMasterMk cId="2101320117" sldId="2147483650"/>
            <ac:picMk id="7" creationId="{B4C5F251-1483-F10A-76F0-EB0BC0F8DC32}"/>
          </ac:picMkLst>
        </pc:picChg>
      </pc:sldMasterChg>
    </pc:docChg>
  </pc:docChgLst>
  <pc:docChgLst>
    <pc:chgData name="Salcedo Gomez, Alan" userId="ab237c94-f20d-432c-91ef-f3c2bce5e7bf" providerId="ADAL" clId="{11CB9926-D822-7F4E-AE3D-CF41B458D42A}"/>
    <pc:docChg chg="addSld delSld modSld sldOrd">
      <pc:chgData name="Salcedo Gomez, Alan" userId="ab237c94-f20d-432c-91ef-f3c2bce5e7bf" providerId="ADAL" clId="{11CB9926-D822-7F4E-AE3D-CF41B458D42A}" dt="2023-06-08T20:33:06.436" v="7"/>
      <pc:docMkLst>
        <pc:docMk/>
      </pc:docMkLst>
      <pc:sldChg chg="modSp add del mod ord">
        <pc:chgData name="Salcedo Gomez, Alan" userId="ab237c94-f20d-432c-91ef-f3c2bce5e7bf" providerId="ADAL" clId="{11CB9926-D822-7F4E-AE3D-CF41B458D42A}" dt="2023-06-08T20:32:39.933" v="6" actId="20578"/>
        <pc:sldMkLst>
          <pc:docMk/>
          <pc:sldMk cId="1405917093" sldId="262"/>
        </pc:sldMkLst>
        <pc:spChg chg="mod">
          <ac:chgData name="Salcedo Gomez, Alan" userId="ab237c94-f20d-432c-91ef-f3c2bce5e7bf" providerId="ADAL" clId="{11CB9926-D822-7F4E-AE3D-CF41B458D42A}" dt="2023-06-08T20:31:18.730" v="3" actId="1076"/>
          <ac:spMkLst>
            <pc:docMk/>
            <pc:sldMk cId="1405917093" sldId="262"/>
            <ac:spMk id="3" creationId="{8A3C8785-B99A-067C-A67F-5C3D4EE5EC5D}"/>
          </ac:spMkLst>
        </pc:spChg>
        <pc:spChg chg="mod">
          <ac:chgData name="Salcedo Gomez, Alan" userId="ab237c94-f20d-432c-91ef-f3c2bce5e7bf" providerId="ADAL" clId="{11CB9926-D822-7F4E-AE3D-CF41B458D42A}" dt="2023-06-08T20:31:15.126" v="2" actId="20577"/>
          <ac:spMkLst>
            <pc:docMk/>
            <pc:sldMk cId="1405917093" sldId="262"/>
            <ac:spMk id="6" creationId="{9C53290F-6AC0-BC48-9D66-49624972B20D}"/>
          </ac:spMkLst>
        </pc:spChg>
      </pc:sldChg>
      <pc:sldChg chg="add">
        <pc:chgData name="Salcedo Gomez, Alan" userId="ab237c94-f20d-432c-91ef-f3c2bce5e7bf" providerId="ADAL" clId="{11CB9926-D822-7F4E-AE3D-CF41B458D42A}" dt="2023-06-08T20:33:06.436" v="7"/>
        <pc:sldMkLst>
          <pc:docMk/>
          <pc:sldMk cId="1542242889" sldId="269"/>
        </pc:sldMkLst>
      </pc:sldChg>
    </pc:docChg>
  </pc:docChgLst>
  <pc:docChgLst>
    <pc:chgData name="Salcedo Gomez, Alan" userId="ab237c94-f20d-432c-91ef-f3c2bce5e7bf" providerId="ADAL" clId="{FB9B76DA-ACC8-7749-AAD3-936E25E5D4B8}"/>
    <pc:docChg chg="undo custSel modSld">
      <pc:chgData name="Salcedo Gomez, Alan" userId="ab237c94-f20d-432c-91ef-f3c2bce5e7bf" providerId="ADAL" clId="{FB9B76DA-ACC8-7749-AAD3-936E25E5D4B8}" dt="2022-10-28T13:56:09.682" v="118" actId="20577"/>
      <pc:docMkLst>
        <pc:docMk/>
      </pc:docMkLst>
      <pc:sldChg chg="modSp mod">
        <pc:chgData name="Salcedo Gomez, Alan" userId="ab237c94-f20d-432c-91ef-f3c2bce5e7bf" providerId="ADAL" clId="{FB9B76DA-ACC8-7749-AAD3-936E25E5D4B8}" dt="2022-10-21T13:56:38.805" v="77" actId="1076"/>
        <pc:sldMkLst>
          <pc:docMk/>
          <pc:sldMk cId="557985826" sldId="257"/>
        </pc:sldMkLst>
        <pc:spChg chg="mod">
          <ac:chgData name="Salcedo Gomez, Alan" userId="ab237c94-f20d-432c-91ef-f3c2bce5e7bf" providerId="ADAL" clId="{FB9B76DA-ACC8-7749-AAD3-936E25E5D4B8}" dt="2022-10-21T13:56:33.254" v="75" actId="1076"/>
          <ac:spMkLst>
            <pc:docMk/>
            <pc:sldMk cId="557985826" sldId="257"/>
            <ac:spMk id="3" creationId="{1223C9DB-52FF-7C6D-2E78-A8D7DD8E1141}"/>
          </ac:spMkLst>
        </pc:spChg>
        <pc:spChg chg="mod">
          <ac:chgData name="Salcedo Gomez, Alan" userId="ab237c94-f20d-432c-91ef-f3c2bce5e7bf" providerId="ADAL" clId="{FB9B76DA-ACC8-7749-AAD3-936E25E5D4B8}" dt="2022-10-21T13:56:38.805" v="77" actId="1076"/>
          <ac:spMkLst>
            <pc:docMk/>
            <pc:sldMk cId="557985826" sldId="257"/>
            <ac:spMk id="23" creationId="{A190CF5B-4856-2F8A-820C-AD94E5FB82E3}"/>
          </ac:spMkLst>
        </pc:spChg>
        <pc:cxnChg chg="mod">
          <ac:chgData name="Salcedo Gomez, Alan" userId="ab237c94-f20d-432c-91ef-f3c2bce5e7bf" providerId="ADAL" clId="{FB9B76DA-ACC8-7749-AAD3-936E25E5D4B8}" dt="2022-10-21T13:56:30.590" v="74" actId="14100"/>
          <ac:cxnSpMkLst>
            <pc:docMk/>
            <pc:sldMk cId="557985826" sldId="257"/>
            <ac:cxnSpMk id="26" creationId="{BFF6BA64-3067-7C09-0470-51ABDC705081}"/>
          </ac:cxnSpMkLst>
        </pc:cxnChg>
      </pc:sldChg>
      <pc:sldChg chg="addSp delSp modSp mod">
        <pc:chgData name="Salcedo Gomez, Alan" userId="ab237c94-f20d-432c-91ef-f3c2bce5e7bf" providerId="ADAL" clId="{FB9B76DA-ACC8-7749-AAD3-936E25E5D4B8}" dt="2022-10-18T17:14:24.440" v="44" actId="1076"/>
        <pc:sldMkLst>
          <pc:docMk/>
          <pc:sldMk cId="3319643525" sldId="260"/>
        </pc:sldMkLst>
        <pc:spChg chg="mod">
          <ac:chgData name="Salcedo Gomez, Alan" userId="ab237c94-f20d-432c-91ef-f3c2bce5e7bf" providerId="ADAL" clId="{FB9B76DA-ACC8-7749-AAD3-936E25E5D4B8}" dt="2022-10-12T16:41:16.659" v="36" actId="20577"/>
          <ac:spMkLst>
            <pc:docMk/>
            <pc:sldMk cId="3319643525" sldId="260"/>
            <ac:spMk id="6" creationId="{D9E64F0C-50F8-3038-02E5-928E4F86FB27}"/>
          </ac:spMkLst>
        </pc:spChg>
        <pc:picChg chg="del">
          <ac:chgData name="Salcedo Gomez, Alan" userId="ab237c94-f20d-432c-91ef-f3c2bce5e7bf" providerId="ADAL" clId="{FB9B76DA-ACC8-7749-AAD3-936E25E5D4B8}" dt="2022-10-18T17:14:06.700" v="39" actId="478"/>
          <ac:picMkLst>
            <pc:docMk/>
            <pc:sldMk cId="3319643525" sldId="260"/>
            <ac:picMk id="3" creationId="{2443509D-A9B5-3A94-68AB-C35ED8A0294B}"/>
          </ac:picMkLst>
        </pc:picChg>
        <pc:picChg chg="add mod">
          <ac:chgData name="Salcedo Gomez, Alan" userId="ab237c94-f20d-432c-91ef-f3c2bce5e7bf" providerId="ADAL" clId="{FB9B76DA-ACC8-7749-AAD3-936E25E5D4B8}" dt="2022-10-18T17:14:24.440" v="44" actId="1076"/>
          <ac:picMkLst>
            <pc:docMk/>
            <pc:sldMk cId="3319643525" sldId="260"/>
            <ac:picMk id="1026" creationId="{F84FCE1F-309B-C5B6-63DA-DB254EF759FA}"/>
          </ac:picMkLst>
        </pc:picChg>
      </pc:sldChg>
      <pc:sldChg chg="addSp delSp modSp mod">
        <pc:chgData name="Salcedo Gomez, Alan" userId="ab237c94-f20d-432c-91ef-f3c2bce5e7bf" providerId="ADAL" clId="{FB9B76DA-ACC8-7749-AAD3-936E25E5D4B8}" dt="2022-10-18T17:14:46.858" v="51" actId="1076"/>
        <pc:sldMkLst>
          <pc:docMk/>
          <pc:sldMk cId="1204509873" sldId="261"/>
        </pc:sldMkLst>
        <pc:picChg chg="del">
          <ac:chgData name="Salcedo Gomez, Alan" userId="ab237c94-f20d-432c-91ef-f3c2bce5e7bf" providerId="ADAL" clId="{FB9B76DA-ACC8-7749-AAD3-936E25E5D4B8}" dt="2022-10-18T17:14:31.679" v="45" actId="478"/>
          <ac:picMkLst>
            <pc:docMk/>
            <pc:sldMk cId="1204509873" sldId="261"/>
            <ac:picMk id="8" creationId="{78C4B0C4-8244-9E45-8317-B175943C79A5}"/>
          </ac:picMkLst>
        </pc:picChg>
        <pc:picChg chg="add mod">
          <ac:chgData name="Salcedo Gomez, Alan" userId="ab237c94-f20d-432c-91ef-f3c2bce5e7bf" providerId="ADAL" clId="{FB9B76DA-ACC8-7749-AAD3-936E25E5D4B8}" dt="2022-10-18T17:14:46.858" v="51" actId="1076"/>
          <ac:picMkLst>
            <pc:docMk/>
            <pc:sldMk cId="1204509873" sldId="261"/>
            <ac:picMk id="2050" creationId="{0601F986-82C0-FE17-DC63-A40B859FE6E3}"/>
          </ac:picMkLst>
        </pc:picChg>
      </pc:sldChg>
      <pc:sldChg chg="modSp">
        <pc:chgData name="Salcedo Gomez, Alan" userId="ab237c94-f20d-432c-91ef-f3c2bce5e7bf" providerId="ADAL" clId="{FB9B76DA-ACC8-7749-AAD3-936E25E5D4B8}" dt="2022-10-12T16:41:09.380" v="34" actId="20577"/>
        <pc:sldMkLst>
          <pc:docMk/>
          <pc:sldMk cId="1405917093" sldId="262"/>
        </pc:sldMkLst>
        <pc:spChg chg="mod">
          <ac:chgData name="Salcedo Gomez, Alan" userId="ab237c94-f20d-432c-91ef-f3c2bce5e7bf" providerId="ADAL" clId="{FB9B76DA-ACC8-7749-AAD3-936E25E5D4B8}" dt="2022-10-12T16:41:09.380" v="34" actId="20577"/>
          <ac:spMkLst>
            <pc:docMk/>
            <pc:sldMk cId="1405917093" sldId="262"/>
            <ac:spMk id="3" creationId="{8A3C8785-B99A-067C-A67F-5C3D4EE5EC5D}"/>
          </ac:spMkLst>
        </pc:spChg>
      </pc:sldChg>
      <pc:sldChg chg="addSp delSp modSp mod">
        <pc:chgData name="Salcedo Gomez, Alan" userId="ab237c94-f20d-432c-91ef-f3c2bce5e7bf" providerId="ADAL" clId="{FB9B76DA-ACC8-7749-AAD3-936E25E5D4B8}" dt="2022-10-18T17:15:07.709" v="57" actId="1076"/>
        <pc:sldMkLst>
          <pc:docMk/>
          <pc:sldMk cId="1767557509" sldId="263"/>
        </pc:sldMkLst>
        <pc:picChg chg="del mod">
          <ac:chgData name="Salcedo Gomez, Alan" userId="ab237c94-f20d-432c-91ef-f3c2bce5e7bf" providerId="ADAL" clId="{FB9B76DA-ACC8-7749-AAD3-936E25E5D4B8}" dt="2022-10-18T17:14:49.698" v="52" actId="478"/>
          <ac:picMkLst>
            <pc:docMk/>
            <pc:sldMk cId="1767557509" sldId="263"/>
            <ac:picMk id="3" creationId="{7FDFA42C-C7DF-50D7-1BDD-E6E54044E27F}"/>
          </ac:picMkLst>
        </pc:picChg>
        <pc:picChg chg="add del">
          <ac:chgData name="Salcedo Gomez, Alan" userId="ab237c94-f20d-432c-91ef-f3c2bce5e7bf" providerId="ADAL" clId="{FB9B76DA-ACC8-7749-AAD3-936E25E5D4B8}" dt="2022-10-18T17:14:55.699" v="54" actId="478"/>
          <ac:picMkLst>
            <pc:docMk/>
            <pc:sldMk cId="1767557509" sldId="263"/>
            <ac:picMk id="3074" creationId="{8488A9B1-5DE7-EFA9-3F8A-38F5219567E3}"/>
          </ac:picMkLst>
        </pc:picChg>
        <pc:picChg chg="add mod">
          <ac:chgData name="Salcedo Gomez, Alan" userId="ab237c94-f20d-432c-91ef-f3c2bce5e7bf" providerId="ADAL" clId="{FB9B76DA-ACC8-7749-AAD3-936E25E5D4B8}" dt="2022-10-18T17:15:07.709" v="57" actId="1076"/>
          <ac:picMkLst>
            <pc:docMk/>
            <pc:sldMk cId="1767557509" sldId="263"/>
            <ac:picMk id="3076" creationId="{434A0C54-B044-2E0F-085B-4E51DF1494D8}"/>
          </ac:picMkLst>
        </pc:picChg>
      </pc:sldChg>
      <pc:sldChg chg="addSp delSp modSp mod">
        <pc:chgData name="Salcedo Gomez, Alan" userId="ab237c94-f20d-432c-91ef-f3c2bce5e7bf" providerId="ADAL" clId="{FB9B76DA-ACC8-7749-AAD3-936E25E5D4B8}" dt="2022-10-21T13:58:37.482" v="80" actId="20577"/>
        <pc:sldMkLst>
          <pc:docMk/>
          <pc:sldMk cId="2178771308" sldId="264"/>
        </pc:sldMkLst>
        <pc:spChg chg="mod">
          <ac:chgData name="Salcedo Gomez, Alan" userId="ab237c94-f20d-432c-91ef-f3c2bce5e7bf" providerId="ADAL" clId="{FB9B76DA-ACC8-7749-AAD3-936E25E5D4B8}" dt="2022-10-21T13:58:37.482" v="80" actId="20577"/>
          <ac:spMkLst>
            <pc:docMk/>
            <pc:sldMk cId="2178771308" sldId="264"/>
            <ac:spMk id="6" creationId="{D9E64F0C-50F8-3038-02E5-928E4F86FB27}"/>
          </ac:spMkLst>
        </pc:spChg>
        <pc:picChg chg="del">
          <ac:chgData name="Salcedo Gomez, Alan" userId="ab237c94-f20d-432c-91ef-f3c2bce5e7bf" providerId="ADAL" clId="{FB9B76DA-ACC8-7749-AAD3-936E25E5D4B8}" dt="2022-10-18T17:15:10.201" v="58" actId="478"/>
          <ac:picMkLst>
            <pc:docMk/>
            <pc:sldMk cId="2178771308" sldId="264"/>
            <ac:picMk id="8" creationId="{CFEBEA80-60BA-22D4-78C9-C5ED64B04198}"/>
          </ac:picMkLst>
        </pc:picChg>
        <pc:picChg chg="add mod">
          <ac:chgData name="Salcedo Gomez, Alan" userId="ab237c94-f20d-432c-91ef-f3c2bce5e7bf" providerId="ADAL" clId="{FB9B76DA-ACC8-7749-AAD3-936E25E5D4B8}" dt="2022-10-18T17:15:20.325" v="61" actId="1076"/>
          <ac:picMkLst>
            <pc:docMk/>
            <pc:sldMk cId="2178771308" sldId="264"/>
            <ac:picMk id="4098" creationId="{9B47BC2B-D969-2CBE-3CA6-A68C6B29AB93}"/>
          </ac:picMkLst>
        </pc:picChg>
      </pc:sldChg>
      <pc:sldChg chg="addSp delSp modSp mod">
        <pc:chgData name="Salcedo Gomez, Alan" userId="ab237c94-f20d-432c-91ef-f3c2bce5e7bf" providerId="ADAL" clId="{FB9B76DA-ACC8-7749-AAD3-936E25E5D4B8}" dt="2022-10-18T17:16:14.026" v="65" actId="1076"/>
        <pc:sldMkLst>
          <pc:docMk/>
          <pc:sldMk cId="1228153522" sldId="265"/>
        </pc:sldMkLst>
        <pc:picChg chg="del">
          <ac:chgData name="Salcedo Gomez, Alan" userId="ab237c94-f20d-432c-91ef-f3c2bce5e7bf" providerId="ADAL" clId="{FB9B76DA-ACC8-7749-AAD3-936E25E5D4B8}" dt="2022-10-18T17:16:02.493" v="62" actId="478"/>
          <ac:picMkLst>
            <pc:docMk/>
            <pc:sldMk cId="1228153522" sldId="265"/>
            <ac:picMk id="7" creationId="{0336C250-6626-F332-5A13-CCE2EA9F4990}"/>
          </ac:picMkLst>
        </pc:picChg>
        <pc:picChg chg="add mod">
          <ac:chgData name="Salcedo Gomez, Alan" userId="ab237c94-f20d-432c-91ef-f3c2bce5e7bf" providerId="ADAL" clId="{FB9B76DA-ACC8-7749-AAD3-936E25E5D4B8}" dt="2022-10-18T17:16:14.026" v="65" actId="1076"/>
          <ac:picMkLst>
            <pc:docMk/>
            <pc:sldMk cId="1228153522" sldId="265"/>
            <ac:picMk id="5122" creationId="{B221A756-99AF-AD08-AAC8-520679C71E2B}"/>
          </ac:picMkLst>
        </pc:picChg>
      </pc:sldChg>
      <pc:sldChg chg="addSp delSp modSp mod">
        <pc:chgData name="Salcedo Gomez, Alan" userId="ab237c94-f20d-432c-91ef-f3c2bce5e7bf" providerId="ADAL" clId="{FB9B76DA-ACC8-7749-AAD3-936E25E5D4B8}" dt="2022-10-18T17:16:27.393" v="69" actId="1076"/>
        <pc:sldMkLst>
          <pc:docMk/>
          <pc:sldMk cId="509963917" sldId="266"/>
        </pc:sldMkLst>
        <pc:picChg chg="del">
          <ac:chgData name="Salcedo Gomez, Alan" userId="ab237c94-f20d-432c-91ef-f3c2bce5e7bf" providerId="ADAL" clId="{FB9B76DA-ACC8-7749-AAD3-936E25E5D4B8}" dt="2022-10-18T17:16:21.495" v="66" actId="478"/>
          <ac:picMkLst>
            <pc:docMk/>
            <pc:sldMk cId="509963917" sldId="266"/>
            <ac:picMk id="3" creationId="{67BDB8A0-759B-0469-EBAB-565041E97625}"/>
          </ac:picMkLst>
        </pc:picChg>
        <pc:picChg chg="add mod">
          <ac:chgData name="Salcedo Gomez, Alan" userId="ab237c94-f20d-432c-91ef-f3c2bce5e7bf" providerId="ADAL" clId="{FB9B76DA-ACC8-7749-AAD3-936E25E5D4B8}" dt="2022-10-18T17:16:27.393" v="69" actId="1076"/>
          <ac:picMkLst>
            <pc:docMk/>
            <pc:sldMk cId="509963917" sldId="266"/>
            <ac:picMk id="6146" creationId="{84A11A00-88F7-D168-7D5B-6C5E314E72FC}"/>
          </ac:picMkLst>
        </pc:picChg>
      </pc:sldChg>
      <pc:sldChg chg="modSp">
        <pc:chgData name="Salcedo Gomez, Alan" userId="ab237c94-f20d-432c-91ef-f3c2bce5e7bf" providerId="ADAL" clId="{FB9B76DA-ACC8-7749-AAD3-936E25E5D4B8}" dt="2022-10-28T13:56:09.682" v="118" actId="20577"/>
        <pc:sldMkLst>
          <pc:docMk/>
          <pc:sldMk cId="2398270373" sldId="267"/>
        </pc:sldMkLst>
        <pc:spChg chg="mod">
          <ac:chgData name="Salcedo Gomez, Alan" userId="ab237c94-f20d-432c-91ef-f3c2bce5e7bf" providerId="ADAL" clId="{FB9B76DA-ACC8-7749-AAD3-936E25E5D4B8}" dt="2022-10-28T13:56:09.682" v="118" actId="20577"/>
          <ac:spMkLst>
            <pc:docMk/>
            <pc:sldMk cId="2398270373" sldId="267"/>
            <ac:spMk id="2" creationId="{49188616-2325-C590-8656-8446E604559C}"/>
          </ac:spMkLst>
        </pc:spChg>
      </pc:sldChg>
    </pc:docChg>
  </pc:docChgLst>
  <pc:docChgLst>
    <pc:chgData name="Salcedo Gomez, Alan" userId="ab237c94-f20d-432c-91ef-f3c2bce5e7bf" providerId="ADAL" clId="{618BB300-1F73-B746-8C46-A5FFF4A581E0}"/>
    <pc:docChg chg="undo redo custSel addSld delSld modSld sldOrd">
      <pc:chgData name="Salcedo Gomez, Alan" userId="ab237c94-f20d-432c-91ef-f3c2bce5e7bf" providerId="ADAL" clId="{618BB300-1F73-B746-8C46-A5FFF4A581E0}" dt="2022-10-11T19:15:06.002" v="5943" actId="20577"/>
      <pc:docMkLst>
        <pc:docMk/>
      </pc:docMkLst>
      <pc:sldChg chg="modSp mod">
        <pc:chgData name="Salcedo Gomez, Alan" userId="ab237c94-f20d-432c-91ef-f3c2bce5e7bf" providerId="ADAL" clId="{618BB300-1F73-B746-8C46-A5FFF4A581E0}" dt="2022-10-11T16:02:32.561" v="104" actId="1076"/>
        <pc:sldMkLst>
          <pc:docMk/>
          <pc:sldMk cId="871890693" sldId="256"/>
        </pc:sldMkLst>
        <pc:spChg chg="mod">
          <ac:chgData name="Salcedo Gomez, Alan" userId="ab237c94-f20d-432c-91ef-f3c2bce5e7bf" providerId="ADAL" clId="{618BB300-1F73-B746-8C46-A5FFF4A581E0}" dt="2022-10-11T16:02:32.561" v="104" actId="1076"/>
          <ac:spMkLst>
            <pc:docMk/>
            <pc:sldMk cId="871890693" sldId="256"/>
            <ac:spMk id="2" creationId="{00000000-0000-0000-0000-000000000000}"/>
          </ac:spMkLst>
        </pc:spChg>
        <pc:spChg chg="mod">
          <ac:chgData name="Salcedo Gomez, Alan" userId="ab237c94-f20d-432c-91ef-f3c2bce5e7bf" providerId="ADAL" clId="{618BB300-1F73-B746-8C46-A5FFF4A581E0}" dt="2022-10-11T16:02:28.236" v="103" actId="1076"/>
          <ac:spMkLst>
            <pc:docMk/>
            <pc:sldMk cId="871890693" sldId="256"/>
            <ac:spMk id="3" creationId="{099E26A6-5E2E-9A3D-2D67-CAF9B9DD1737}"/>
          </ac:spMkLst>
        </pc:spChg>
      </pc:sldChg>
      <pc:sldChg chg="addSp delSp modSp mod">
        <pc:chgData name="Salcedo Gomez, Alan" userId="ab237c94-f20d-432c-91ef-f3c2bce5e7bf" providerId="ADAL" clId="{618BB300-1F73-B746-8C46-A5FFF4A581E0}" dt="2022-10-11T17:57:49.493" v="3032"/>
        <pc:sldMkLst>
          <pc:docMk/>
          <pc:sldMk cId="557985826" sldId="257"/>
        </pc:sldMkLst>
        <pc:spChg chg="del">
          <ac:chgData name="Salcedo Gomez, Alan" userId="ab237c94-f20d-432c-91ef-f3c2bce5e7bf" providerId="ADAL" clId="{618BB300-1F73-B746-8C46-A5FFF4A581E0}" dt="2022-10-11T16:23:04.702" v="126" actId="478"/>
          <ac:spMkLst>
            <pc:docMk/>
            <pc:sldMk cId="557985826" sldId="257"/>
            <ac:spMk id="2" creationId="{14F898ED-8444-84F0-BFDE-0AB53FFCCED4}"/>
          </ac:spMkLst>
        </pc:spChg>
        <pc:spChg chg="add 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3" creationId="{1223C9DB-52FF-7C6D-2E78-A8D7DD8E1141}"/>
          </ac:spMkLst>
        </pc:spChg>
        <pc:spChg chg="del mod">
          <ac:chgData name="Salcedo Gomez, Alan" userId="ab237c94-f20d-432c-91ef-f3c2bce5e7bf" providerId="ADAL" clId="{618BB300-1F73-B746-8C46-A5FFF4A581E0}" dt="2022-10-11T16:23:06.682" v="127" actId="478"/>
          <ac:spMkLst>
            <pc:docMk/>
            <pc:sldMk cId="557985826" sldId="257"/>
            <ac:spMk id="4" creationId="{29FED7C8-F40E-95ED-7CE9-DA172ECB2B09}"/>
          </ac:spMkLst>
        </pc:spChg>
        <pc:spChg chg="add del mod">
          <ac:chgData name="Salcedo Gomez, Alan" userId="ab237c94-f20d-432c-91ef-f3c2bce5e7bf" providerId="ADAL" clId="{618BB300-1F73-B746-8C46-A5FFF4A581E0}" dt="2022-10-11T16:24:37.348" v="153"/>
          <ac:spMkLst>
            <pc:docMk/>
            <pc:sldMk cId="557985826" sldId="257"/>
            <ac:spMk id="6" creationId="{08D5E5E8-A50E-F4B8-EA11-C218C3AA6D45}"/>
          </ac:spMkLst>
        </pc:spChg>
        <pc:spChg chg="del">
          <ac:chgData name="Salcedo Gomez, Alan" userId="ab237c94-f20d-432c-91ef-f3c2bce5e7bf" providerId="ADAL" clId="{618BB300-1F73-B746-8C46-A5FFF4A581E0}" dt="2022-10-11T16:02:49.873" v="115" actId="478"/>
          <ac:spMkLst>
            <pc:docMk/>
            <pc:sldMk cId="557985826" sldId="257"/>
            <ac:spMk id="7" creationId="{9C26ADC4-E26D-E985-2463-1905A5193B7A}"/>
          </ac:spMkLst>
        </pc:spChg>
        <pc:spChg chg="add 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8" creationId="{1116C380-EA5B-0449-875E-E566390F42E4}"/>
          </ac:spMkLst>
        </pc:spChg>
        <pc:spChg chg="add del mod">
          <ac:chgData name="Salcedo Gomez, Alan" userId="ab237c94-f20d-432c-91ef-f3c2bce5e7bf" providerId="ADAL" clId="{618BB300-1F73-B746-8C46-A5FFF4A581E0}" dt="2022-10-11T16:25:16.509" v="166" actId="767"/>
          <ac:spMkLst>
            <pc:docMk/>
            <pc:sldMk cId="557985826" sldId="257"/>
            <ac:spMk id="9" creationId="{03C60504-4377-A7F9-9DD3-AAFAE9727424}"/>
          </ac:spMkLst>
        </pc:spChg>
        <pc:spChg chg="add 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10" creationId="{226E56FF-0881-3286-38C6-BF286DEC8430}"/>
          </ac:spMkLst>
        </pc:spChg>
        <pc:spChg chg="del">
          <ac:chgData name="Salcedo Gomez, Alan" userId="ab237c94-f20d-432c-91ef-f3c2bce5e7bf" providerId="ADAL" clId="{618BB300-1F73-B746-8C46-A5FFF4A581E0}" dt="2022-10-11T16:02:52.048" v="116" actId="478"/>
          <ac:spMkLst>
            <pc:docMk/>
            <pc:sldMk cId="557985826" sldId="257"/>
            <ac:spMk id="12" creationId="{6DE7F982-5CD9-7AED-F2EE-46569FD685A2}"/>
          </ac:spMkLst>
        </pc:spChg>
        <pc:spChg chg="add 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13" creationId="{F4390DC4-AB75-5A2F-736B-427A6FEC57CB}"/>
          </ac:spMkLst>
        </pc:spChg>
        <pc:spChg chg="add 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21" creationId="{C50A6A38-BAFD-0649-D903-5EC72CFC236E}"/>
          </ac:spMkLst>
        </pc:spChg>
        <pc:spChg chg="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23" creationId="{A190CF5B-4856-2F8A-820C-AD94E5FB82E3}"/>
          </ac:spMkLst>
        </pc:spChg>
        <pc:spChg chg="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24" creationId="{CD461F52-2FAE-5032-8BBF-E326A2D3A767}"/>
          </ac:spMkLst>
        </pc:spChg>
        <pc:spChg chg="add 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29" creationId="{55EA5CD0-CFE7-BCF5-C45B-DCE47B793CCD}"/>
          </ac:spMkLst>
        </pc:spChg>
        <pc:spChg chg="add 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30" creationId="{6E0719B8-AC29-81DD-7313-A97EE1E6BFEB}"/>
          </ac:spMkLst>
        </pc:spChg>
        <pc:spChg chg="add 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31" creationId="{DF23346F-0696-25AC-5375-2F0CD0E10115}"/>
          </ac:spMkLst>
        </pc:spChg>
        <pc:spChg chg="add 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32" creationId="{537EF6D6-5AA2-0305-3C1D-2369C4AE5880}"/>
          </ac:spMkLst>
        </pc:spChg>
        <pc:spChg chg="add 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34" creationId="{AE0E8A32-EFA6-EE9E-3060-01F8F0E1ED16}"/>
          </ac:spMkLst>
        </pc:spChg>
        <pc:spChg chg="add mod">
          <ac:chgData name="Salcedo Gomez, Alan" userId="ab237c94-f20d-432c-91ef-f3c2bce5e7bf" providerId="ADAL" clId="{618BB300-1F73-B746-8C46-A5FFF4A581E0}" dt="2022-10-11T17:10:07.099" v="1451" actId="1076"/>
          <ac:spMkLst>
            <pc:docMk/>
            <pc:sldMk cId="557985826" sldId="257"/>
            <ac:spMk id="35" creationId="{B51C5F28-F9F8-BBF3-72FA-F060CC9D8C65}"/>
          </ac:spMkLst>
        </pc:spChg>
        <pc:spChg chg="add mod">
          <ac:chgData name="Salcedo Gomez, Alan" userId="ab237c94-f20d-432c-91ef-f3c2bce5e7bf" providerId="ADAL" clId="{618BB300-1F73-B746-8C46-A5FFF4A581E0}" dt="2022-10-11T17:49:36.484" v="2663" actId="1076"/>
          <ac:spMkLst>
            <pc:docMk/>
            <pc:sldMk cId="557985826" sldId="257"/>
            <ac:spMk id="40" creationId="{44D64201-5A99-D09D-3286-EE670A5A0C29}"/>
          </ac:spMkLst>
        </pc:spChg>
        <pc:spChg chg="add mod">
          <ac:chgData name="Salcedo Gomez, Alan" userId="ab237c94-f20d-432c-91ef-f3c2bce5e7bf" providerId="ADAL" clId="{618BB300-1F73-B746-8C46-A5FFF4A581E0}" dt="2022-10-11T17:57:49.493" v="3032"/>
          <ac:spMkLst>
            <pc:docMk/>
            <pc:sldMk cId="557985826" sldId="257"/>
            <ac:spMk id="43" creationId="{02BA5875-ED6A-9858-40A0-AB7561505337}"/>
          </ac:spMkLst>
        </pc:spChg>
        <pc:spChg chg="add del mod">
          <ac:chgData name="Salcedo Gomez, Alan" userId="ab237c94-f20d-432c-91ef-f3c2bce5e7bf" providerId="ADAL" clId="{618BB300-1F73-B746-8C46-A5FFF4A581E0}" dt="2022-10-11T16:55:58.022" v="996" actId="767"/>
          <ac:spMkLst>
            <pc:docMk/>
            <pc:sldMk cId="557985826" sldId="257"/>
            <ac:spMk id="45" creationId="{B6321B9F-DB68-7333-1536-28071DF510A8}"/>
          </ac:spMkLst>
        </pc:spChg>
        <pc:spChg chg="add 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49" creationId="{931D0A47-F225-993B-23B5-70AC7382B0DA}"/>
          </ac:spMkLst>
        </pc:spChg>
        <pc:spChg chg="add del mod">
          <ac:chgData name="Salcedo Gomez, Alan" userId="ab237c94-f20d-432c-91ef-f3c2bce5e7bf" providerId="ADAL" clId="{618BB300-1F73-B746-8C46-A5FFF4A581E0}" dt="2022-10-11T17:04:43.169" v="1208"/>
          <ac:spMkLst>
            <pc:docMk/>
            <pc:sldMk cId="557985826" sldId="257"/>
            <ac:spMk id="60" creationId="{436423CE-99EA-E2BF-1EC4-61BC7B70F0E6}"/>
          </ac:spMkLst>
        </pc:spChg>
        <pc:spChg chg="add 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64" creationId="{7D1B086F-1B97-2A23-B8FE-CF58051932D1}"/>
          </ac:spMkLst>
        </pc:spChg>
        <pc:spChg chg="add 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65" creationId="{6F669DDD-E352-3F70-4F7F-1C49E347EA60}"/>
          </ac:spMkLst>
        </pc:spChg>
        <pc:spChg chg="add mod">
          <ac:chgData name="Salcedo Gomez, Alan" userId="ab237c94-f20d-432c-91ef-f3c2bce5e7bf" providerId="ADAL" clId="{618BB300-1F73-B746-8C46-A5FFF4A581E0}" dt="2022-10-11T17:49:33.548" v="2662" actId="20577"/>
          <ac:spMkLst>
            <pc:docMk/>
            <pc:sldMk cId="557985826" sldId="257"/>
            <ac:spMk id="66" creationId="{3AB1EC1E-BFEF-774B-0212-D9E455535FDE}"/>
          </ac:spMkLst>
        </pc:spChg>
        <pc:spChg chg="add mod">
          <ac:chgData name="Salcedo Gomez, Alan" userId="ab237c94-f20d-432c-91ef-f3c2bce5e7bf" providerId="ADAL" clId="{618BB300-1F73-B746-8C46-A5FFF4A581E0}" dt="2022-10-11T17:10:43.348" v="1460" actId="208"/>
          <ac:spMkLst>
            <pc:docMk/>
            <pc:sldMk cId="557985826" sldId="257"/>
            <ac:spMk id="71" creationId="{60FB3231-0C53-095D-A246-158150EAF69F}"/>
          </ac:spMkLst>
        </pc:spChg>
        <pc:grpChg chg="add mod">
          <ac:chgData name="Salcedo Gomez, Alan" userId="ab237c94-f20d-432c-91ef-f3c2bce5e7bf" providerId="ADAL" clId="{618BB300-1F73-B746-8C46-A5FFF4A581E0}" dt="2022-10-11T17:49:33.548" v="2662" actId="20577"/>
          <ac:grpSpMkLst>
            <pc:docMk/>
            <pc:sldMk cId="557985826" sldId="257"/>
            <ac:grpSpMk id="14" creationId="{DBB770FB-1157-B821-FA97-AE85235E20BE}"/>
          </ac:grpSpMkLst>
        </pc:grpChg>
        <pc:grpChg chg="add mod">
          <ac:chgData name="Salcedo Gomez, Alan" userId="ab237c94-f20d-432c-91ef-f3c2bce5e7bf" providerId="ADAL" clId="{618BB300-1F73-B746-8C46-A5FFF4A581E0}" dt="2022-10-11T17:49:33.548" v="2662" actId="20577"/>
          <ac:grpSpMkLst>
            <pc:docMk/>
            <pc:sldMk cId="557985826" sldId="257"/>
            <ac:grpSpMk id="22" creationId="{92CD224E-9772-01CA-9B37-74D98C17E158}"/>
          </ac:grpSpMkLst>
        </pc:grpChg>
        <pc:grpChg chg="add mod">
          <ac:chgData name="Salcedo Gomez, Alan" userId="ab237c94-f20d-432c-91ef-f3c2bce5e7bf" providerId="ADAL" clId="{618BB300-1F73-B746-8C46-A5FFF4A581E0}" dt="2022-10-11T17:49:33.548" v="2662" actId="20577"/>
          <ac:grpSpMkLst>
            <pc:docMk/>
            <pc:sldMk cId="557985826" sldId="257"/>
            <ac:grpSpMk id="41" creationId="{14884805-5C67-1EAE-650C-E9D800985480}"/>
          </ac:grpSpMkLst>
        </pc:grpChg>
        <pc:grpChg chg="add mod">
          <ac:chgData name="Salcedo Gomez, Alan" userId="ab237c94-f20d-432c-91ef-f3c2bce5e7bf" providerId="ADAL" clId="{618BB300-1F73-B746-8C46-A5FFF4A581E0}" dt="2022-10-11T17:49:33.548" v="2662" actId="20577"/>
          <ac:grpSpMkLst>
            <pc:docMk/>
            <pc:sldMk cId="557985826" sldId="257"/>
            <ac:grpSpMk id="42" creationId="{847E1577-3E73-4393-EFE9-8A56A51CE91B}"/>
          </ac:grpSpMkLst>
        </pc:grpChg>
        <pc:grpChg chg="add mod">
          <ac:chgData name="Salcedo Gomez, Alan" userId="ab237c94-f20d-432c-91ef-f3c2bce5e7bf" providerId="ADAL" clId="{618BB300-1F73-B746-8C46-A5FFF4A581E0}" dt="2022-10-11T17:49:33.548" v="2662" actId="20577"/>
          <ac:grpSpMkLst>
            <pc:docMk/>
            <pc:sldMk cId="557985826" sldId="257"/>
            <ac:grpSpMk id="58" creationId="{4823F0DD-83EF-B6B0-7867-9BF43ED234B1}"/>
          </ac:grpSpMkLst>
        </pc:grpChg>
        <pc:grpChg chg="add mod">
          <ac:chgData name="Salcedo Gomez, Alan" userId="ab237c94-f20d-432c-91ef-f3c2bce5e7bf" providerId="ADAL" clId="{618BB300-1F73-B746-8C46-A5FFF4A581E0}" dt="2022-10-11T17:49:33.548" v="2662" actId="20577"/>
          <ac:grpSpMkLst>
            <pc:docMk/>
            <pc:sldMk cId="557985826" sldId="257"/>
            <ac:grpSpMk id="59" creationId="{A5D5683D-3645-BB7B-EC51-7F7FB26ABDE2}"/>
          </ac:grpSpMkLst>
        </pc:grpChg>
        <pc:grpChg chg="add mod">
          <ac:chgData name="Salcedo Gomez, Alan" userId="ab237c94-f20d-432c-91ef-f3c2bce5e7bf" providerId="ADAL" clId="{618BB300-1F73-B746-8C46-A5FFF4A581E0}" dt="2022-10-11T17:09:11.519" v="1429" actId="164"/>
          <ac:grpSpMkLst>
            <pc:docMk/>
            <pc:sldMk cId="557985826" sldId="257"/>
            <ac:grpSpMk id="67" creationId="{C79F15FE-D88A-736B-0A83-11A7967F692D}"/>
          </ac:grpSpMkLst>
        </pc:grpChg>
        <pc:grpChg chg="add mod">
          <ac:chgData name="Salcedo Gomez, Alan" userId="ab237c94-f20d-432c-91ef-f3c2bce5e7bf" providerId="ADAL" clId="{618BB300-1F73-B746-8C46-A5FFF4A581E0}" dt="2022-10-11T17:49:33.548" v="2662" actId="20577"/>
          <ac:grpSpMkLst>
            <pc:docMk/>
            <pc:sldMk cId="557985826" sldId="257"/>
            <ac:grpSpMk id="68" creationId="{FA1D8345-B3E6-5AAB-98E8-3DB861F4FD8A}"/>
          </ac:grpSpMkLst>
        </pc:grpChg>
        <pc:grpChg chg="add mod">
          <ac:chgData name="Salcedo Gomez, Alan" userId="ab237c94-f20d-432c-91ef-f3c2bce5e7bf" providerId="ADAL" clId="{618BB300-1F73-B746-8C46-A5FFF4A581E0}" dt="2022-10-11T17:49:33.548" v="2662" actId="20577"/>
          <ac:grpSpMkLst>
            <pc:docMk/>
            <pc:sldMk cId="557985826" sldId="257"/>
            <ac:grpSpMk id="69" creationId="{F6EF8FE2-E7D5-420A-1A0F-BE7E8B6369FF}"/>
          </ac:grpSpMkLst>
        </pc:grpChg>
        <pc:grpChg chg="add mod">
          <ac:chgData name="Salcedo Gomez, Alan" userId="ab237c94-f20d-432c-91ef-f3c2bce5e7bf" providerId="ADAL" clId="{618BB300-1F73-B746-8C46-A5FFF4A581E0}" dt="2022-10-11T17:49:33.548" v="2662" actId="20577"/>
          <ac:grpSpMkLst>
            <pc:docMk/>
            <pc:sldMk cId="557985826" sldId="257"/>
            <ac:grpSpMk id="70" creationId="{68EDC491-7827-CE22-F9DF-95CE6F310FF2}"/>
          </ac:grpSpMkLst>
        </pc:grpChg>
        <pc:picChg chg="del">
          <ac:chgData name="Salcedo Gomez, Alan" userId="ab237c94-f20d-432c-91ef-f3c2bce5e7bf" providerId="ADAL" clId="{618BB300-1F73-B746-8C46-A5FFF4A581E0}" dt="2022-10-11T16:02:48.463" v="114" actId="478"/>
          <ac:picMkLst>
            <pc:docMk/>
            <pc:sldMk cId="557985826" sldId="257"/>
            <ac:picMk id="11" creationId="{F87CF0F9-B664-1E09-E5D9-A424517629BC}"/>
          </ac:picMkLst>
        </pc:picChg>
        <pc:cxnChg chg="add mod">
          <ac:chgData name="Salcedo Gomez, Alan" userId="ab237c94-f20d-432c-91ef-f3c2bce5e7bf" providerId="ADAL" clId="{618BB300-1F73-B746-8C46-A5FFF4A581E0}" dt="2022-10-11T17:49:33.548" v="2662" actId="20577"/>
          <ac:cxnSpMkLst>
            <pc:docMk/>
            <pc:sldMk cId="557985826" sldId="257"/>
            <ac:cxnSpMk id="16" creationId="{03766D2F-3534-981B-984A-3533E9C57543}"/>
          </ac:cxnSpMkLst>
        </pc:cxnChg>
        <pc:cxnChg chg="add mod">
          <ac:chgData name="Salcedo Gomez, Alan" userId="ab237c94-f20d-432c-91ef-f3c2bce5e7bf" providerId="ADAL" clId="{618BB300-1F73-B746-8C46-A5FFF4A581E0}" dt="2022-10-11T17:49:33.548" v="2662" actId="20577"/>
          <ac:cxnSpMkLst>
            <pc:docMk/>
            <pc:sldMk cId="557985826" sldId="257"/>
            <ac:cxnSpMk id="26" creationId="{BFF6BA64-3067-7C09-0470-51ABDC705081}"/>
          </ac:cxnSpMkLst>
        </pc:cxnChg>
        <pc:cxnChg chg="add mod">
          <ac:chgData name="Salcedo Gomez, Alan" userId="ab237c94-f20d-432c-91ef-f3c2bce5e7bf" providerId="ADAL" clId="{618BB300-1F73-B746-8C46-A5FFF4A581E0}" dt="2022-10-11T17:49:33.548" v="2662" actId="20577"/>
          <ac:cxnSpMkLst>
            <pc:docMk/>
            <pc:sldMk cId="557985826" sldId="257"/>
            <ac:cxnSpMk id="37" creationId="{7E7484F4-34D4-0866-4622-31C44841922A}"/>
          </ac:cxnSpMkLst>
        </pc:cxnChg>
        <pc:cxnChg chg="add del mod">
          <ac:chgData name="Salcedo Gomez, Alan" userId="ab237c94-f20d-432c-91ef-f3c2bce5e7bf" providerId="ADAL" clId="{618BB300-1F73-B746-8C46-A5FFF4A581E0}" dt="2022-10-11T16:56:53.704" v="1005" actId="11529"/>
          <ac:cxnSpMkLst>
            <pc:docMk/>
            <pc:sldMk cId="557985826" sldId="257"/>
            <ac:cxnSpMk id="47" creationId="{ABEB7851-A0CA-3A07-0247-36C9FEC16C2E}"/>
          </ac:cxnSpMkLst>
        </pc:cxnChg>
        <pc:cxnChg chg="add mod">
          <ac:chgData name="Salcedo Gomez, Alan" userId="ab237c94-f20d-432c-91ef-f3c2bce5e7bf" providerId="ADAL" clId="{618BB300-1F73-B746-8C46-A5FFF4A581E0}" dt="2022-10-11T17:49:33.548" v="2662" actId="20577"/>
          <ac:cxnSpMkLst>
            <pc:docMk/>
            <pc:sldMk cId="557985826" sldId="257"/>
            <ac:cxnSpMk id="52" creationId="{9B912967-435F-7C51-99EF-2ADD490329BE}"/>
          </ac:cxnSpMkLst>
        </pc:cxnChg>
        <pc:cxnChg chg="add mod">
          <ac:chgData name="Salcedo Gomez, Alan" userId="ab237c94-f20d-432c-91ef-f3c2bce5e7bf" providerId="ADAL" clId="{618BB300-1F73-B746-8C46-A5FFF4A581E0}" dt="2022-10-11T17:49:33.548" v="2662" actId="20577"/>
          <ac:cxnSpMkLst>
            <pc:docMk/>
            <pc:sldMk cId="557985826" sldId="257"/>
            <ac:cxnSpMk id="53" creationId="{0FBE9B8E-B7E3-57ED-753A-0D82C00728C8}"/>
          </ac:cxnSpMkLst>
        </pc:cxnChg>
        <pc:cxnChg chg="add mod">
          <ac:chgData name="Salcedo Gomez, Alan" userId="ab237c94-f20d-432c-91ef-f3c2bce5e7bf" providerId="ADAL" clId="{618BB300-1F73-B746-8C46-A5FFF4A581E0}" dt="2022-10-11T17:49:33.548" v="2662" actId="20577"/>
          <ac:cxnSpMkLst>
            <pc:docMk/>
            <pc:sldMk cId="557985826" sldId="257"/>
            <ac:cxnSpMk id="55" creationId="{F833A6A5-9604-EA34-45C4-0FA1E9D6F093}"/>
          </ac:cxnSpMkLst>
        </pc:cxnChg>
        <pc:cxnChg chg="add del mod">
          <ac:chgData name="Salcedo Gomez, Alan" userId="ab237c94-f20d-432c-91ef-f3c2bce5e7bf" providerId="ADAL" clId="{618BB300-1F73-B746-8C46-A5FFF4A581E0}" dt="2022-10-11T17:49:33.548" v="2662" actId="20577"/>
          <ac:cxnSpMkLst>
            <pc:docMk/>
            <pc:sldMk cId="557985826" sldId="257"/>
            <ac:cxnSpMk id="56" creationId="{85D58F25-9EF3-FFE5-32F2-908713F31870}"/>
          </ac:cxnSpMkLst>
        </pc:cxnChg>
        <pc:cxnChg chg="add mod">
          <ac:chgData name="Salcedo Gomez, Alan" userId="ab237c94-f20d-432c-91ef-f3c2bce5e7bf" providerId="ADAL" clId="{618BB300-1F73-B746-8C46-A5FFF4A581E0}" dt="2022-10-11T17:49:33.548" v="2662" actId="20577"/>
          <ac:cxnSpMkLst>
            <pc:docMk/>
            <pc:sldMk cId="557985826" sldId="257"/>
            <ac:cxnSpMk id="62" creationId="{B42EDF35-491E-F56A-C575-5023F3883309}"/>
          </ac:cxnSpMkLst>
        </pc:cxnChg>
      </pc:sldChg>
      <pc:sldChg chg="del">
        <pc:chgData name="Salcedo Gomez, Alan" userId="ab237c94-f20d-432c-91ef-f3c2bce5e7bf" providerId="ADAL" clId="{618BB300-1F73-B746-8C46-A5FFF4A581E0}" dt="2022-10-11T16:02:44.058" v="112" actId="2696"/>
        <pc:sldMkLst>
          <pc:docMk/>
          <pc:sldMk cId="612756356" sldId="258"/>
        </pc:sldMkLst>
      </pc:sldChg>
      <pc:sldChg chg="addSp delSp modSp add mod">
        <pc:chgData name="Salcedo Gomez, Alan" userId="ab237c94-f20d-432c-91ef-f3c2bce5e7bf" providerId="ADAL" clId="{618BB300-1F73-B746-8C46-A5FFF4A581E0}" dt="2022-10-11T17:57:54.240" v="3033"/>
        <pc:sldMkLst>
          <pc:docMk/>
          <pc:sldMk cId="2885148661" sldId="258"/>
        </pc:sldMkLst>
        <pc:spChg chg="add mod">
          <ac:chgData name="Salcedo Gomez, Alan" userId="ab237c94-f20d-432c-91ef-f3c2bce5e7bf" providerId="ADAL" clId="{618BB300-1F73-B746-8C46-A5FFF4A581E0}" dt="2022-10-11T17:35:12.856" v="2085" actId="1035"/>
          <ac:spMkLst>
            <pc:docMk/>
            <pc:sldMk cId="2885148661" sldId="258"/>
            <ac:spMk id="2" creationId="{C267D391-26B8-89AB-2936-29EE7C843096}"/>
          </ac:spMkLst>
        </pc:spChg>
        <pc:spChg chg="add mod">
          <ac:chgData name="Salcedo Gomez, Alan" userId="ab237c94-f20d-432c-91ef-f3c2bce5e7bf" providerId="ADAL" clId="{618BB300-1F73-B746-8C46-A5FFF4A581E0}" dt="2022-10-11T17:35:15.785" v="2092" actId="1035"/>
          <ac:spMkLst>
            <pc:docMk/>
            <pc:sldMk cId="2885148661" sldId="258"/>
            <ac:spMk id="4" creationId="{D861FCB6-AB42-1B83-DE29-4764B791FE38}"/>
          </ac:spMkLst>
        </pc:spChg>
        <pc:spChg chg="add mod">
          <ac:chgData name="Salcedo Gomez, Alan" userId="ab237c94-f20d-432c-91ef-f3c2bce5e7bf" providerId="ADAL" clId="{618BB300-1F73-B746-8C46-A5FFF4A581E0}" dt="2022-10-11T17:35:12.856" v="2085" actId="1035"/>
          <ac:spMkLst>
            <pc:docMk/>
            <pc:sldMk cId="2885148661" sldId="258"/>
            <ac:spMk id="6" creationId="{6A844484-66E3-E549-77C8-D06A283E97AA}"/>
          </ac:spMkLst>
        </pc:spChg>
        <pc:spChg chg="add mod">
          <ac:chgData name="Salcedo Gomez, Alan" userId="ab237c94-f20d-432c-91ef-f3c2bce5e7bf" providerId="ADAL" clId="{618BB300-1F73-B746-8C46-A5FFF4A581E0}" dt="2022-10-11T17:35:19.901" v="2093" actId="1076"/>
          <ac:spMkLst>
            <pc:docMk/>
            <pc:sldMk cId="2885148661" sldId="258"/>
            <ac:spMk id="9" creationId="{9B4B40AA-5E68-421D-1D00-BC0A4602204F}"/>
          </ac:spMkLst>
        </pc:spChg>
        <pc:spChg chg="add mod">
          <ac:chgData name="Salcedo Gomez, Alan" userId="ab237c94-f20d-432c-91ef-f3c2bce5e7bf" providerId="ADAL" clId="{618BB300-1F73-B746-8C46-A5FFF4A581E0}" dt="2022-10-11T17:35:28.093" v="2094" actId="1076"/>
          <ac:spMkLst>
            <pc:docMk/>
            <pc:sldMk cId="2885148661" sldId="258"/>
            <ac:spMk id="11" creationId="{2B27DD16-2E31-AB6C-8043-5223B85A5655}"/>
          </ac:spMkLst>
        </pc:spChg>
        <pc:spChg chg="add mod">
          <ac:chgData name="Salcedo Gomez, Alan" userId="ab237c94-f20d-432c-91ef-f3c2bce5e7bf" providerId="ADAL" clId="{618BB300-1F73-B746-8C46-A5FFF4A581E0}" dt="2022-10-11T17:42:23.229" v="2416" actId="207"/>
          <ac:spMkLst>
            <pc:docMk/>
            <pc:sldMk cId="2885148661" sldId="258"/>
            <ac:spMk id="15" creationId="{18A04811-41AF-3B7F-30D6-A6EE6DD3A614}"/>
          </ac:spMkLst>
        </pc:spChg>
        <pc:spChg chg="del">
          <ac:chgData name="Salcedo Gomez, Alan" userId="ab237c94-f20d-432c-91ef-f3c2bce5e7bf" providerId="ADAL" clId="{618BB300-1F73-B746-8C46-A5FFF4A581E0}" dt="2022-10-11T17:16:24.967" v="1464" actId="478"/>
          <ac:spMkLst>
            <pc:docMk/>
            <pc:sldMk cId="2885148661" sldId="258"/>
            <ac:spMk id="35" creationId="{B51C5F28-F9F8-BBF3-72FA-F060CC9D8C65}"/>
          </ac:spMkLst>
        </pc:spChg>
        <pc:spChg chg="mod">
          <ac:chgData name="Salcedo Gomez, Alan" userId="ab237c94-f20d-432c-91ef-f3c2bce5e7bf" providerId="ADAL" clId="{618BB300-1F73-B746-8C46-A5FFF4A581E0}" dt="2022-10-11T17:57:54.240" v="3033"/>
          <ac:spMkLst>
            <pc:docMk/>
            <pc:sldMk cId="2885148661" sldId="258"/>
            <ac:spMk id="43" creationId="{02BA5875-ED6A-9858-40A0-AB7561505337}"/>
          </ac:spMkLst>
        </pc:spChg>
        <pc:spChg chg="del">
          <ac:chgData name="Salcedo Gomez, Alan" userId="ab237c94-f20d-432c-91ef-f3c2bce5e7bf" providerId="ADAL" clId="{618BB300-1F73-B746-8C46-A5FFF4A581E0}" dt="2022-10-11T17:16:23.672" v="1463" actId="478"/>
          <ac:spMkLst>
            <pc:docMk/>
            <pc:sldMk cId="2885148661" sldId="258"/>
            <ac:spMk id="71" creationId="{60FB3231-0C53-095D-A246-158150EAF69F}"/>
          </ac:spMkLst>
        </pc:spChg>
        <pc:grpChg chg="del">
          <ac:chgData name="Salcedo Gomez, Alan" userId="ab237c94-f20d-432c-91ef-f3c2bce5e7bf" providerId="ADAL" clId="{618BB300-1F73-B746-8C46-A5FFF4A581E0}" dt="2022-10-11T17:16:15.343" v="1462" actId="478"/>
          <ac:grpSpMkLst>
            <pc:docMk/>
            <pc:sldMk cId="2885148661" sldId="258"/>
            <ac:grpSpMk id="70" creationId="{68EDC491-7827-CE22-F9DF-95CE6F310FF2}"/>
          </ac:grpSpMkLst>
        </pc:grpChg>
      </pc:sldChg>
      <pc:sldChg chg="delSp modSp add mod">
        <pc:chgData name="Salcedo Gomez, Alan" userId="ab237c94-f20d-432c-91ef-f3c2bce5e7bf" providerId="ADAL" clId="{618BB300-1F73-B746-8C46-A5FFF4A581E0}" dt="2022-10-11T17:58:18.183" v="3037" actId="1076"/>
        <pc:sldMkLst>
          <pc:docMk/>
          <pc:sldMk cId="3120850708" sldId="259"/>
        </pc:sldMkLst>
        <pc:spChg chg="del">
          <ac:chgData name="Salcedo Gomez, Alan" userId="ab237c94-f20d-432c-91ef-f3c2bce5e7bf" providerId="ADAL" clId="{618BB300-1F73-B746-8C46-A5FFF4A581E0}" dt="2022-10-11T17:42:58.162" v="2420" actId="478"/>
          <ac:spMkLst>
            <pc:docMk/>
            <pc:sldMk cId="3120850708" sldId="259"/>
            <ac:spMk id="2" creationId="{C267D391-26B8-89AB-2936-29EE7C843096}"/>
          </ac:spMkLst>
        </pc:spChg>
        <pc:spChg chg="del">
          <ac:chgData name="Salcedo Gomez, Alan" userId="ab237c94-f20d-432c-91ef-f3c2bce5e7bf" providerId="ADAL" clId="{618BB300-1F73-B746-8C46-A5FFF4A581E0}" dt="2022-10-11T17:42:54.880" v="2419" actId="478"/>
          <ac:spMkLst>
            <pc:docMk/>
            <pc:sldMk cId="3120850708" sldId="259"/>
            <ac:spMk id="4" creationId="{D861FCB6-AB42-1B83-DE29-4764B791FE38}"/>
          </ac:spMkLst>
        </pc:spChg>
        <pc:spChg chg="del">
          <ac:chgData name="Salcedo Gomez, Alan" userId="ab237c94-f20d-432c-91ef-f3c2bce5e7bf" providerId="ADAL" clId="{618BB300-1F73-B746-8C46-A5FFF4A581E0}" dt="2022-10-11T17:42:52.986" v="2418" actId="478"/>
          <ac:spMkLst>
            <pc:docMk/>
            <pc:sldMk cId="3120850708" sldId="259"/>
            <ac:spMk id="6" creationId="{6A844484-66E3-E549-77C8-D06A283E97AA}"/>
          </ac:spMkLst>
        </pc:spChg>
        <pc:spChg chg="mod">
          <ac:chgData name="Salcedo Gomez, Alan" userId="ab237c94-f20d-432c-91ef-f3c2bce5e7bf" providerId="ADAL" clId="{618BB300-1F73-B746-8C46-A5FFF4A581E0}" dt="2022-10-11T17:58:18.183" v="3037" actId="1076"/>
          <ac:spMkLst>
            <pc:docMk/>
            <pc:sldMk cId="3120850708" sldId="259"/>
            <ac:spMk id="9" creationId="{9B4B40AA-5E68-421D-1D00-BC0A4602204F}"/>
          </ac:spMkLst>
        </pc:spChg>
        <pc:spChg chg="del">
          <ac:chgData name="Salcedo Gomez, Alan" userId="ab237c94-f20d-432c-91ef-f3c2bce5e7bf" providerId="ADAL" clId="{618BB300-1F73-B746-8C46-A5FFF4A581E0}" dt="2022-10-11T17:43:06.191" v="2423" actId="478"/>
          <ac:spMkLst>
            <pc:docMk/>
            <pc:sldMk cId="3120850708" sldId="259"/>
            <ac:spMk id="11" creationId="{2B27DD16-2E31-AB6C-8043-5223B85A5655}"/>
          </ac:spMkLst>
        </pc:spChg>
        <pc:spChg chg="del">
          <ac:chgData name="Salcedo Gomez, Alan" userId="ab237c94-f20d-432c-91ef-f3c2bce5e7bf" providerId="ADAL" clId="{618BB300-1F73-B746-8C46-A5FFF4A581E0}" dt="2022-10-11T17:43:00.684" v="2421" actId="478"/>
          <ac:spMkLst>
            <pc:docMk/>
            <pc:sldMk cId="3120850708" sldId="259"/>
            <ac:spMk id="15" creationId="{18A04811-41AF-3B7F-30D6-A6EE6DD3A614}"/>
          </ac:spMkLst>
        </pc:spChg>
        <pc:spChg chg="mod">
          <ac:chgData name="Salcedo Gomez, Alan" userId="ab237c94-f20d-432c-91ef-f3c2bce5e7bf" providerId="ADAL" clId="{618BB300-1F73-B746-8C46-A5FFF4A581E0}" dt="2022-10-11T17:58:10.322" v="3035"/>
          <ac:spMkLst>
            <pc:docMk/>
            <pc:sldMk cId="3120850708" sldId="259"/>
            <ac:spMk id="43" creationId="{02BA5875-ED6A-9858-40A0-AB7561505337}"/>
          </ac:spMkLst>
        </pc:spChg>
      </pc:sldChg>
      <pc:sldChg chg="del">
        <pc:chgData name="Salcedo Gomez, Alan" userId="ab237c94-f20d-432c-91ef-f3c2bce5e7bf" providerId="ADAL" clId="{618BB300-1F73-B746-8C46-A5FFF4A581E0}" dt="2022-10-11T16:02:36.443" v="107" actId="2696"/>
        <pc:sldMkLst>
          <pc:docMk/>
          <pc:sldMk cId="3211466087" sldId="259"/>
        </pc:sldMkLst>
      </pc:sldChg>
      <pc:sldChg chg="del">
        <pc:chgData name="Salcedo Gomez, Alan" userId="ab237c94-f20d-432c-91ef-f3c2bce5e7bf" providerId="ADAL" clId="{618BB300-1F73-B746-8C46-A5FFF4A581E0}" dt="2022-10-11T16:02:36.546" v="108" actId="2696"/>
        <pc:sldMkLst>
          <pc:docMk/>
          <pc:sldMk cId="1310959357" sldId="260"/>
        </pc:sldMkLst>
      </pc:sldChg>
      <pc:sldChg chg="addSp delSp modSp add mod">
        <pc:chgData name="Salcedo Gomez, Alan" userId="ab237c94-f20d-432c-91ef-f3c2bce5e7bf" providerId="ADAL" clId="{618BB300-1F73-B746-8C46-A5FFF4A581E0}" dt="2022-10-11T17:55:08.272" v="2940" actId="1076"/>
        <pc:sldMkLst>
          <pc:docMk/>
          <pc:sldMk cId="3319643525" sldId="260"/>
        </pc:sldMkLst>
        <pc:spChg chg="add mod">
          <ac:chgData name="Salcedo Gomez, Alan" userId="ab237c94-f20d-432c-91ef-f3c2bce5e7bf" providerId="ADAL" clId="{618BB300-1F73-B746-8C46-A5FFF4A581E0}" dt="2022-10-11T17:53:56.215" v="2932" actId="1076"/>
          <ac:spMkLst>
            <pc:docMk/>
            <pc:sldMk cId="3319643525" sldId="260"/>
            <ac:spMk id="6" creationId="{D9E64F0C-50F8-3038-02E5-928E4F86FB27}"/>
          </ac:spMkLst>
        </pc:spChg>
        <pc:spChg chg="del">
          <ac:chgData name="Salcedo Gomez, Alan" userId="ab237c94-f20d-432c-91ef-f3c2bce5e7bf" providerId="ADAL" clId="{618BB300-1F73-B746-8C46-A5FFF4A581E0}" dt="2022-10-11T17:52:05.963" v="2761" actId="478"/>
          <ac:spMkLst>
            <pc:docMk/>
            <pc:sldMk cId="3319643525" sldId="260"/>
            <ac:spMk id="9" creationId="{9B4B40AA-5E68-421D-1D00-BC0A4602204F}"/>
          </ac:spMkLst>
        </pc:spChg>
        <pc:spChg chg="mod">
          <ac:chgData name="Salcedo Gomez, Alan" userId="ab237c94-f20d-432c-91ef-f3c2bce5e7bf" providerId="ADAL" clId="{618BB300-1F73-B746-8C46-A5FFF4A581E0}" dt="2022-10-11T17:52:17.052" v="2784" actId="1076"/>
          <ac:spMkLst>
            <pc:docMk/>
            <pc:sldMk cId="3319643525" sldId="260"/>
            <ac:spMk id="43" creationId="{02BA5875-ED6A-9858-40A0-AB7561505337}"/>
          </ac:spMkLst>
        </pc:spChg>
        <pc:picChg chg="add mod modCrop">
          <ac:chgData name="Salcedo Gomez, Alan" userId="ab237c94-f20d-432c-91ef-f3c2bce5e7bf" providerId="ADAL" clId="{618BB300-1F73-B746-8C46-A5FFF4A581E0}" dt="2022-10-11T17:55:08.272" v="2940" actId="1076"/>
          <ac:picMkLst>
            <pc:docMk/>
            <pc:sldMk cId="3319643525" sldId="260"/>
            <ac:picMk id="3" creationId="{2443509D-A9B5-3A94-68AB-C35ED8A0294B}"/>
          </ac:picMkLst>
        </pc:picChg>
      </pc:sldChg>
      <pc:sldChg chg="addSp delSp modSp add mod">
        <pc:chgData name="Salcedo Gomez, Alan" userId="ab237c94-f20d-432c-91ef-f3c2bce5e7bf" providerId="ADAL" clId="{618BB300-1F73-B746-8C46-A5FFF4A581E0}" dt="2022-10-11T18:07:09.132" v="3578" actId="1076"/>
        <pc:sldMkLst>
          <pc:docMk/>
          <pc:sldMk cId="1204509873" sldId="261"/>
        </pc:sldMkLst>
        <pc:spChg chg="add del">
          <ac:chgData name="Salcedo Gomez, Alan" userId="ab237c94-f20d-432c-91ef-f3c2bce5e7bf" providerId="ADAL" clId="{618BB300-1F73-B746-8C46-A5FFF4A581E0}" dt="2022-10-11T17:56:24.692" v="2944" actId="22"/>
          <ac:spMkLst>
            <pc:docMk/>
            <pc:sldMk cId="1204509873" sldId="261"/>
            <ac:spMk id="4" creationId="{070787D2-C4A8-6434-DCE1-7E38DB065CCF}"/>
          </ac:spMkLst>
        </pc:spChg>
        <pc:spChg chg="mod">
          <ac:chgData name="Salcedo Gomez, Alan" userId="ab237c94-f20d-432c-91ef-f3c2bce5e7bf" providerId="ADAL" clId="{618BB300-1F73-B746-8C46-A5FFF4A581E0}" dt="2022-10-11T18:07:09.132" v="3578" actId="1076"/>
          <ac:spMkLst>
            <pc:docMk/>
            <pc:sldMk cId="1204509873" sldId="261"/>
            <ac:spMk id="6" creationId="{D9E64F0C-50F8-3038-02E5-928E4F86FB27}"/>
          </ac:spMkLst>
        </pc:spChg>
        <pc:picChg chg="del">
          <ac:chgData name="Salcedo Gomez, Alan" userId="ab237c94-f20d-432c-91ef-f3c2bce5e7bf" providerId="ADAL" clId="{618BB300-1F73-B746-8C46-A5FFF4A581E0}" dt="2022-10-11T17:55:16.484" v="2942" actId="478"/>
          <ac:picMkLst>
            <pc:docMk/>
            <pc:sldMk cId="1204509873" sldId="261"/>
            <ac:picMk id="3" creationId="{2443509D-A9B5-3A94-68AB-C35ED8A0294B}"/>
          </ac:picMkLst>
        </pc:picChg>
        <pc:picChg chg="add mod modCrop">
          <ac:chgData name="Salcedo Gomez, Alan" userId="ab237c94-f20d-432c-91ef-f3c2bce5e7bf" providerId="ADAL" clId="{618BB300-1F73-B746-8C46-A5FFF4A581E0}" dt="2022-10-11T17:57:03.979" v="2952" actId="1076"/>
          <ac:picMkLst>
            <pc:docMk/>
            <pc:sldMk cId="1204509873" sldId="261"/>
            <ac:picMk id="8" creationId="{78C4B0C4-8244-9E45-8317-B175943C79A5}"/>
          </ac:picMkLst>
        </pc:picChg>
      </pc:sldChg>
      <pc:sldChg chg="del">
        <pc:chgData name="Salcedo Gomez, Alan" userId="ab237c94-f20d-432c-91ef-f3c2bce5e7bf" providerId="ADAL" clId="{618BB300-1F73-B746-8C46-A5FFF4A581E0}" dt="2022-10-11T16:02:36.618" v="109" actId="2696"/>
        <pc:sldMkLst>
          <pc:docMk/>
          <pc:sldMk cId="3092891684" sldId="261"/>
        </pc:sldMkLst>
      </pc:sldChg>
      <pc:sldChg chg="del">
        <pc:chgData name="Salcedo Gomez, Alan" userId="ab237c94-f20d-432c-91ef-f3c2bce5e7bf" providerId="ADAL" clId="{618BB300-1F73-B746-8C46-A5FFF4A581E0}" dt="2022-10-11T16:02:36.200" v="106" actId="2696"/>
        <pc:sldMkLst>
          <pc:docMk/>
          <pc:sldMk cId="576691794" sldId="262"/>
        </pc:sldMkLst>
      </pc:sldChg>
      <pc:sldChg chg="addSp delSp modSp add mod ord">
        <pc:chgData name="Salcedo Gomez, Alan" userId="ab237c94-f20d-432c-91ef-f3c2bce5e7bf" providerId="ADAL" clId="{618BB300-1F73-B746-8C46-A5FFF4A581E0}" dt="2022-10-11T18:07:32.576" v="3605" actId="20577"/>
        <pc:sldMkLst>
          <pc:docMk/>
          <pc:sldMk cId="1405917093" sldId="262"/>
        </pc:sldMkLst>
        <pc:spChg chg="add mod">
          <ac:chgData name="Salcedo Gomez, Alan" userId="ab237c94-f20d-432c-91ef-f3c2bce5e7bf" providerId="ADAL" clId="{618BB300-1F73-B746-8C46-A5FFF4A581E0}" dt="2022-10-11T18:07:32.576" v="3605" actId="20577"/>
          <ac:spMkLst>
            <pc:docMk/>
            <pc:sldMk cId="1405917093" sldId="262"/>
            <ac:spMk id="3" creationId="{8A3C8785-B99A-067C-A67F-5C3D4EE5EC5D}"/>
          </ac:spMkLst>
        </pc:spChg>
        <pc:spChg chg="add mod">
          <ac:chgData name="Salcedo Gomez, Alan" userId="ab237c94-f20d-432c-91ef-f3c2bce5e7bf" providerId="ADAL" clId="{618BB300-1F73-B746-8C46-A5FFF4A581E0}" dt="2022-10-11T18:05:40.353" v="3568" actId="1076"/>
          <ac:spMkLst>
            <pc:docMk/>
            <pc:sldMk cId="1405917093" sldId="262"/>
            <ac:spMk id="6" creationId="{9C53290F-6AC0-BC48-9D66-49624972B20D}"/>
          </ac:spMkLst>
        </pc:spChg>
        <pc:spChg chg="del">
          <ac:chgData name="Salcedo Gomez, Alan" userId="ab237c94-f20d-432c-91ef-f3c2bce5e7bf" providerId="ADAL" clId="{618BB300-1F73-B746-8C46-A5FFF4A581E0}" dt="2022-10-11T18:00:13.699" v="3069" actId="478"/>
          <ac:spMkLst>
            <pc:docMk/>
            <pc:sldMk cId="1405917093" sldId="262"/>
            <ac:spMk id="9" creationId="{9B4B40AA-5E68-421D-1D00-BC0A4602204F}"/>
          </ac:spMkLst>
        </pc:spChg>
        <pc:spChg chg="mod">
          <ac:chgData name="Salcedo Gomez, Alan" userId="ab237c94-f20d-432c-91ef-f3c2bce5e7bf" providerId="ADAL" clId="{618BB300-1F73-B746-8C46-A5FFF4A581E0}" dt="2022-10-11T18:04:22.181" v="3466" actId="1076"/>
          <ac:spMkLst>
            <pc:docMk/>
            <pc:sldMk cId="1405917093" sldId="262"/>
            <ac:spMk id="43" creationId="{02BA5875-ED6A-9858-40A0-AB7561505337}"/>
          </ac:spMkLst>
        </pc:spChg>
      </pc:sldChg>
      <pc:sldChg chg="addSp delSp add del mod ord">
        <pc:chgData name="Salcedo Gomez, Alan" userId="ab237c94-f20d-432c-91ef-f3c2bce5e7bf" providerId="ADAL" clId="{618BB300-1F73-B746-8C46-A5FFF4A581E0}" dt="2022-10-11T17:59:19.881" v="3045" actId="2890"/>
        <pc:sldMkLst>
          <pc:docMk/>
          <pc:sldMk cId="3053193156" sldId="262"/>
        </pc:sldMkLst>
        <pc:spChg chg="add del">
          <ac:chgData name="Salcedo Gomez, Alan" userId="ab237c94-f20d-432c-91ef-f3c2bce5e7bf" providerId="ADAL" clId="{618BB300-1F73-B746-8C46-A5FFF4A581E0}" dt="2022-10-11T17:59:17.399" v="3042" actId="478"/>
          <ac:spMkLst>
            <pc:docMk/>
            <pc:sldMk cId="3053193156" sldId="262"/>
            <ac:spMk id="9" creationId="{9B4B40AA-5E68-421D-1D00-BC0A4602204F}"/>
          </ac:spMkLst>
        </pc:spChg>
        <pc:spChg chg="add del">
          <ac:chgData name="Salcedo Gomez, Alan" userId="ab237c94-f20d-432c-91ef-f3c2bce5e7bf" providerId="ADAL" clId="{618BB300-1F73-B746-8C46-A5FFF4A581E0}" dt="2022-10-11T17:59:17.814" v="3043" actId="478"/>
          <ac:spMkLst>
            <pc:docMk/>
            <pc:sldMk cId="3053193156" sldId="262"/>
            <ac:spMk id="43" creationId="{02BA5875-ED6A-9858-40A0-AB7561505337}"/>
          </ac:spMkLst>
        </pc:spChg>
      </pc:sldChg>
      <pc:sldChg chg="addSp delSp modSp add mod">
        <pc:chgData name="Salcedo Gomez, Alan" userId="ab237c94-f20d-432c-91ef-f3c2bce5e7bf" providerId="ADAL" clId="{618BB300-1F73-B746-8C46-A5FFF4A581E0}" dt="2022-10-11T18:18:01.132" v="4096" actId="20577"/>
        <pc:sldMkLst>
          <pc:docMk/>
          <pc:sldMk cId="1767557509" sldId="263"/>
        </pc:sldMkLst>
        <pc:spChg chg="mod">
          <ac:chgData name="Salcedo Gomez, Alan" userId="ab237c94-f20d-432c-91ef-f3c2bce5e7bf" providerId="ADAL" clId="{618BB300-1F73-B746-8C46-A5FFF4A581E0}" dt="2022-10-11T18:18:01.132" v="4096" actId="20577"/>
          <ac:spMkLst>
            <pc:docMk/>
            <pc:sldMk cId="1767557509" sldId="263"/>
            <ac:spMk id="6" creationId="{D9E64F0C-50F8-3038-02E5-928E4F86FB27}"/>
          </ac:spMkLst>
        </pc:spChg>
        <pc:picChg chg="add mod">
          <ac:chgData name="Salcedo Gomez, Alan" userId="ab237c94-f20d-432c-91ef-f3c2bce5e7bf" providerId="ADAL" clId="{618BB300-1F73-B746-8C46-A5FFF4A581E0}" dt="2022-10-11T18:08:29.296" v="3612" actId="1076"/>
          <ac:picMkLst>
            <pc:docMk/>
            <pc:sldMk cId="1767557509" sldId="263"/>
            <ac:picMk id="3" creationId="{7FDFA42C-C7DF-50D7-1BDD-E6E54044E27F}"/>
          </ac:picMkLst>
        </pc:picChg>
        <pc:picChg chg="del">
          <ac:chgData name="Salcedo Gomez, Alan" userId="ab237c94-f20d-432c-91ef-f3c2bce5e7bf" providerId="ADAL" clId="{618BB300-1F73-B746-8C46-A5FFF4A581E0}" dt="2022-10-11T18:08:19.848" v="3607" actId="478"/>
          <ac:picMkLst>
            <pc:docMk/>
            <pc:sldMk cId="1767557509" sldId="263"/>
            <ac:picMk id="8" creationId="{78C4B0C4-8244-9E45-8317-B175943C79A5}"/>
          </ac:picMkLst>
        </pc:picChg>
      </pc:sldChg>
      <pc:sldChg chg="addSp delSp modSp add mod">
        <pc:chgData name="Salcedo Gomez, Alan" userId="ab237c94-f20d-432c-91ef-f3c2bce5e7bf" providerId="ADAL" clId="{618BB300-1F73-B746-8C46-A5FFF4A581E0}" dt="2022-10-11T18:19:53.644" v="4259" actId="20577"/>
        <pc:sldMkLst>
          <pc:docMk/>
          <pc:sldMk cId="2178771308" sldId="264"/>
        </pc:sldMkLst>
        <pc:spChg chg="add del">
          <ac:chgData name="Salcedo Gomez, Alan" userId="ab237c94-f20d-432c-91ef-f3c2bce5e7bf" providerId="ADAL" clId="{618BB300-1F73-B746-8C46-A5FFF4A581E0}" dt="2022-10-11T18:13:16.990" v="3933" actId="478"/>
          <ac:spMkLst>
            <pc:docMk/>
            <pc:sldMk cId="2178771308" sldId="264"/>
            <ac:spMk id="4" creationId="{708EB5F1-B599-0290-84E1-162FDF723DE5}"/>
          </ac:spMkLst>
        </pc:spChg>
        <pc:spChg chg="mod">
          <ac:chgData name="Salcedo Gomez, Alan" userId="ab237c94-f20d-432c-91ef-f3c2bce5e7bf" providerId="ADAL" clId="{618BB300-1F73-B746-8C46-A5FFF4A581E0}" dt="2022-10-11T18:19:53.644" v="4259" actId="20577"/>
          <ac:spMkLst>
            <pc:docMk/>
            <pc:sldMk cId="2178771308" sldId="264"/>
            <ac:spMk id="6" creationId="{D9E64F0C-50F8-3038-02E5-928E4F86FB27}"/>
          </ac:spMkLst>
        </pc:spChg>
        <pc:picChg chg="del">
          <ac:chgData name="Salcedo Gomez, Alan" userId="ab237c94-f20d-432c-91ef-f3c2bce5e7bf" providerId="ADAL" clId="{618BB300-1F73-B746-8C46-A5FFF4A581E0}" dt="2022-10-11T18:13:14.746" v="3931" actId="478"/>
          <ac:picMkLst>
            <pc:docMk/>
            <pc:sldMk cId="2178771308" sldId="264"/>
            <ac:picMk id="3" creationId="{7FDFA42C-C7DF-50D7-1BDD-E6E54044E27F}"/>
          </ac:picMkLst>
        </pc:picChg>
        <pc:picChg chg="add mod">
          <ac:chgData name="Salcedo Gomez, Alan" userId="ab237c94-f20d-432c-91ef-f3c2bce5e7bf" providerId="ADAL" clId="{618BB300-1F73-B746-8C46-A5FFF4A581E0}" dt="2022-10-11T18:13:30.771" v="3940" actId="1076"/>
          <ac:picMkLst>
            <pc:docMk/>
            <pc:sldMk cId="2178771308" sldId="264"/>
            <ac:picMk id="8" creationId="{CFEBEA80-60BA-22D4-78C9-C5ED64B04198}"/>
          </ac:picMkLst>
        </pc:picChg>
      </pc:sldChg>
      <pc:sldChg chg="addSp delSp modSp add mod">
        <pc:chgData name="Salcedo Gomez, Alan" userId="ab237c94-f20d-432c-91ef-f3c2bce5e7bf" providerId="ADAL" clId="{618BB300-1F73-B746-8C46-A5FFF4A581E0}" dt="2022-10-11T18:28:56.504" v="4800" actId="20577"/>
        <pc:sldMkLst>
          <pc:docMk/>
          <pc:sldMk cId="1228153522" sldId="265"/>
        </pc:sldMkLst>
        <pc:spChg chg="add del">
          <ac:chgData name="Salcedo Gomez, Alan" userId="ab237c94-f20d-432c-91ef-f3c2bce5e7bf" providerId="ADAL" clId="{618BB300-1F73-B746-8C46-A5FFF4A581E0}" dt="2022-10-11T18:19:06.079" v="4100" actId="478"/>
          <ac:spMkLst>
            <pc:docMk/>
            <pc:sldMk cId="1228153522" sldId="265"/>
            <ac:spMk id="3" creationId="{AE39288C-E746-0192-254C-0C4714951992}"/>
          </ac:spMkLst>
        </pc:spChg>
        <pc:spChg chg="mod">
          <ac:chgData name="Salcedo Gomez, Alan" userId="ab237c94-f20d-432c-91ef-f3c2bce5e7bf" providerId="ADAL" clId="{618BB300-1F73-B746-8C46-A5FFF4A581E0}" dt="2022-10-11T18:28:56.504" v="4800" actId="20577"/>
          <ac:spMkLst>
            <pc:docMk/>
            <pc:sldMk cId="1228153522" sldId="265"/>
            <ac:spMk id="6" creationId="{D9E64F0C-50F8-3038-02E5-928E4F86FB27}"/>
          </ac:spMkLst>
        </pc:spChg>
        <pc:picChg chg="add mod">
          <ac:chgData name="Salcedo Gomez, Alan" userId="ab237c94-f20d-432c-91ef-f3c2bce5e7bf" providerId="ADAL" clId="{618BB300-1F73-B746-8C46-A5FFF4A581E0}" dt="2022-10-11T18:19:58.554" v="4261" actId="14100"/>
          <ac:picMkLst>
            <pc:docMk/>
            <pc:sldMk cId="1228153522" sldId="265"/>
            <ac:picMk id="7" creationId="{0336C250-6626-F332-5A13-CCE2EA9F4990}"/>
          </ac:picMkLst>
        </pc:picChg>
        <pc:picChg chg="del">
          <ac:chgData name="Salcedo Gomez, Alan" userId="ab237c94-f20d-432c-91ef-f3c2bce5e7bf" providerId="ADAL" clId="{618BB300-1F73-B746-8C46-A5FFF4A581E0}" dt="2022-10-11T18:19:03.537" v="4098" actId="478"/>
          <ac:picMkLst>
            <pc:docMk/>
            <pc:sldMk cId="1228153522" sldId="265"/>
            <ac:picMk id="8" creationId="{CFEBEA80-60BA-22D4-78C9-C5ED64B04198}"/>
          </ac:picMkLst>
        </pc:picChg>
      </pc:sldChg>
      <pc:sldChg chg="del">
        <pc:chgData name="Salcedo Gomez, Alan" userId="ab237c94-f20d-432c-91ef-f3c2bce5e7bf" providerId="ADAL" clId="{618BB300-1F73-B746-8C46-A5FFF4A581E0}" dt="2022-10-11T16:02:36.913" v="110" actId="2696"/>
        <pc:sldMkLst>
          <pc:docMk/>
          <pc:sldMk cId="442131927" sldId="266"/>
        </pc:sldMkLst>
      </pc:sldChg>
      <pc:sldChg chg="addSp delSp modSp add mod">
        <pc:chgData name="Salcedo Gomez, Alan" userId="ab237c94-f20d-432c-91ef-f3c2bce5e7bf" providerId="ADAL" clId="{618BB300-1F73-B746-8C46-A5FFF4A581E0}" dt="2022-10-11T18:29:16.907" v="4806" actId="1076"/>
        <pc:sldMkLst>
          <pc:docMk/>
          <pc:sldMk cId="509963917" sldId="266"/>
        </pc:sldMkLst>
        <pc:spChg chg="add mod">
          <ac:chgData name="Salcedo Gomez, Alan" userId="ab237c94-f20d-432c-91ef-f3c2bce5e7bf" providerId="ADAL" clId="{618BB300-1F73-B746-8C46-A5FFF4A581E0}" dt="2022-10-11T18:29:16.907" v="4806" actId="1076"/>
          <ac:spMkLst>
            <pc:docMk/>
            <pc:sldMk cId="509963917" sldId="266"/>
            <ac:spMk id="4" creationId="{D087364C-2985-BFD6-C578-CEA55F5661F5}"/>
          </ac:spMkLst>
        </pc:spChg>
        <pc:spChg chg="mod">
          <ac:chgData name="Salcedo Gomez, Alan" userId="ab237c94-f20d-432c-91ef-f3c2bce5e7bf" providerId="ADAL" clId="{618BB300-1F73-B746-8C46-A5FFF4A581E0}" dt="2022-10-11T18:29:12.241" v="4804" actId="20577"/>
          <ac:spMkLst>
            <pc:docMk/>
            <pc:sldMk cId="509963917" sldId="266"/>
            <ac:spMk id="6" creationId="{D9E64F0C-50F8-3038-02E5-928E4F86FB27}"/>
          </ac:spMkLst>
        </pc:spChg>
        <pc:picChg chg="add mod">
          <ac:chgData name="Salcedo Gomez, Alan" userId="ab237c94-f20d-432c-91ef-f3c2bce5e7bf" providerId="ADAL" clId="{618BB300-1F73-B746-8C46-A5FFF4A581E0}" dt="2022-10-11T18:29:02.248" v="4802" actId="1076"/>
          <ac:picMkLst>
            <pc:docMk/>
            <pc:sldMk cId="509963917" sldId="266"/>
            <ac:picMk id="3" creationId="{67BDB8A0-759B-0469-EBAB-565041E97625}"/>
          </ac:picMkLst>
        </pc:picChg>
        <pc:picChg chg="del">
          <ac:chgData name="Salcedo Gomez, Alan" userId="ab237c94-f20d-432c-91ef-f3c2bce5e7bf" providerId="ADAL" clId="{618BB300-1F73-B746-8C46-A5FFF4A581E0}" dt="2022-10-11T18:23:23.671" v="4437" actId="478"/>
          <ac:picMkLst>
            <pc:docMk/>
            <pc:sldMk cId="509963917" sldId="266"/>
            <ac:picMk id="7" creationId="{0336C250-6626-F332-5A13-CCE2EA9F4990}"/>
          </ac:picMkLst>
        </pc:picChg>
      </pc:sldChg>
      <pc:sldChg chg="del">
        <pc:chgData name="Salcedo Gomez, Alan" userId="ab237c94-f20d-432c-91ef-f3c2bce5e7bf" providerId="ADAL" clId="{618BB300-1F73-B746-8C46-A5FFF4A581E0}" dt="2022-10-11T16:02:41.710" v="111" actId="2696"/>
        <pc:sldMkLst>
          <pc:docMk/>
          <pc:sldMk cId="604185633" sldId="267"/>
        </pc:sldMkLst>
      </pc:sldChg>
      <pc:sldChg chg="addSp delSp modSp add mod">
        <pc:chgData name="Salcedo Gomez, Alan" userId="ab237c94-f20d-432c-91ef-f3c2bce5e7bf" providerId="ADAL" clId="{618BB300-1F73-B746-8C46-A5FFF4A581E0}" dt="2022-10-11T19:15:06.002" v="5943" actId="20577"/>
        <pc:sldMkLst>
          <pc:docMk/>
          <pc:sldMk cId="2398270373" sldId="267"/>
        </pc:sldMkLst>
        <pc:spChg chg="add mod">
          <ac:chgData name="Salcedo Gomez, Alan" userId="ab237c94-f20d-432c-91ef-f3c2bce5e7bf" providerId="ADAL" clId="{618BB300-1F73-B746-8C46-A5FFF4A581E0}" dt="2022-10-11T19:15:06.002" v="5943" actId="20577"/>
          <ac:spMkLst>
            <pc:docMk/>
            <pc:sldMk cId="2398270373" sldId="267"/>
            <ac:spMk id="2" creationId="{49188616-2325-C590-8656-8446E604559C}"/>
          </ac:spMkLst>
        </pc:spChg>
        <pc:spChg chg="del mod">
          <ac:chgData name="Salcedo Gomez, Alan" userId="ab237c94-f20d-432c-91ef-f3c2bce5e7bf" providerId="ADAL" clId="{618BB300-1F73-B746-8C46-A5FFF4A581E0}" dt="2022-10-11T18:29:49.794" v="4811" actId="478"/>
          <ac:spMkLst>
            <pc:docMk/>
            <pc:sldMk cId="2398270373" sldId="267"/>
            <ac:spMk id="4" creationId="{D087364C-2985-BFD6-C578-CEA55F5661F5}"/>
          </ac:spMkLst>
        </pc:spChg>
        <pc:spChg chg="del">
          <ac:chgData name="Salcedo Gomez, Alan" userId="ab237c94-f20d-432c-91ef-f3c2bce5e7bf" providerId="ADAL" clId="{618BB300-1F73-B746-8C46-A5FFF4A581E0}" dt="2022-10-11T18:29:43.986" v="4809" actId="478"/>
          <ac:spMkLst>
            <pc:docMk/>
            <pc:sldMk cId="2398270373" sldId="267"/>
            <ac:spMk id="6" creationId="{D9E64F0C-50F8-3038-02E5-928E4F86FB27}"/>
          </ac:spMkLst>
        </pc:spChg>
        <pc:spChg chg="mod">
          <ac:chgData name="Salcedo Gomez, Alan" userId="ab237c94-f20d-432c-91ef-f3c2bce5e7bf" providerId="ADAL" clId="{618BB300-1F73-B746-8C46-A5FFF4A581E0}" dt="2022-10-11T19:13:45.963" v="5880" actId="1035"/>
          <ac:spMkLst>
            <pc:docMk/>
            <pc:sldMk cId="2398270373" sldId="267"/>
            <ac:spMk id="43" creationId="{02BA5875-ED6A-9858-40A0-AB7561505337}"/>
          </ac:spMkLst>
        </pc:spChg>
        <pc:picChg chg="del">
          <ac:chgData name="Salcedo Gomez, Alan" userId="ab237c94-f20d-432c-91ef-f3c2bce5e7bf" providerId="ADAL" clId="{618BB300-1F73-B746-8C46-A5FFF4A581E0}" dt="2022-10-11T18:29:42.048" v="4808" actId="478"/>
          <ac:picMkLst>
            <pc:docMk/>
            <pc:sldMk cId="2398270373" sldId="267"/>
            <ac:picMk id="3" creationId="{67BDB8A0-759B-0469-EBAB-565041E97625}"/>
          </ac:picMkLst>
        </pc:picChg>
      </pc:sldChg>
      <pc:sldChg chg="del">
        <pc:chgData name="Salcedo Gomez, Alan" userId="ab237c94-f20d-432c-91ef-f3c2bce5e7bf" providerId="ADAL" clId="{618BB300-1F73-B746-8C46-A5FFF4A581E0}" dt="2022-10-11T16:02:41.710" v="111" actId="2696"/>
        <pc:sldMkLst>
          <pc:docMk/>
          <pc:sldMk cId="472607307" sldId="268"/>
        </pc:sldMkLst>
      </pc:sldChg>
      <pc:sldChg chg="del">
        <pc:chgData name="Salcedo Gomez, Alan" userId="ab237c94-f20d-432c-91ef-f3c2bce5e7bf" providerId="ADAL" clId="{618BB300-1F73-B746-8C46-A5FFF4A581E0}" dt="2022-10-11T16:02:44.058" v="112" actId="2696"/>
        <pc:sldMkLst>
          <pc:docMk/>
          <pc:sldMk cId="3495559417" sldId="269"/>
        </pc:sldMkLst>
      </pc:sldChg>
      <pc:sldChg chg="del">
        <pc:chgData name="Salcedo Gomez, Alan" userId="ab237c94-f20d-432c-91ef-f3c2bce5e7bf" providerId="ADAL" clId="{618BB300-1F73-B746-8C46-A5FFF4A581E0}" dt="2022-10-11T16:02:41.710" v="111" actId="2696"/>
        <pc:sldMkLst>
          <pc:docMk/>
          <pc:sldMk cId="2223675353" sldId="270"/>
        </pc:sldMkLst>
      </pc:sldChg>
      <pc:sldChg chg="del">
        <pc:chgData name="Salcedo Gomez, Alan" userId="ab237c94-f20d-432c-91ef-f3c2bce5e7bf" providerId="ADAL" clId="{618BB300-1F73-B746-8C46-A5FFF4A581E0}" dt="2022-10-11T16:02:41.710" v="111" actId="2696"/>
        <pc:sldMkLst>
          <pc:docMk/>
          <pc:sldMk cId="1772606409" sldId="271"/>
        </pc:sldMkLst>
      </pc:sldChg>
      <pc:sldChg chg="del">
        <pc:chgData name="Salcedo Gomez, Alan" userId="ab237c94-f20d-432c-91ef-f3c2bce5e7bf" providerId="ADAL" clId="{618BB300-1F73-B746-8C46-A5FFF4A581E0}" dt="2022-10-11T16:02:41.710" v="111" actId="2696"/>
        <pc:sldMkLst>
          <pc:docMk/>
          <pc:sldMk cId="1093326553" sldId="272"/>
        </pc:sldMkLst>
      </pc:sldChg>
      <pc:sldChg chg="del">
        <pc:chgData name="Salcedo Gomez, Alan" userId="ab237c94-f20d-432c-91ef-f3c2bce5e7bf" providerId="ADAL" clId="{618BB300-1F73-B746-8C46-A5FFF4A581E0}" dt="2022-10-11T16:02:41.710" v="111" actId="2696"/>
        <pc:sldMkLst>
          <pc:docMk/>
          <pc:sldMk cId="2402204652" sldId="273"/>
        </pc:sldMkLst>
      </pc:sldChg>
      <pc:sldChg chg="del">
        <pc:chgData name="Salcedo Gomez, Alan" userId="ab237c94-f20d-432c-91ef-f3c2bce5e7bf" providerId="ADAL" clId="{618BB300-1F73-B746-8C46-A5FFF4A581E0}" dt="2022-10-11T16:02:41.710" v="111" actId="2696"/>
        <pc:sldMkLst>
          <pc:docMk/>
          <pc:sldMk cId="123605535" sldId="274"/>
        </pc:sldMkLst>
      </pc:sldChg>
      <pc:sldChg chg="del">
        <pc:chgData name="Salcedo Gomez, Alan" userId="ab237c94-f20d-432c-91ef-f3c2bce5e7bf" providerId="ADAL" clId="{618BB300-1F73-B746-8C46-A5FFF4A581E0}" dt="2022-10-11T16:02:41.710" v="111" actId="2696"/>
        <pc:sldMkLst>
          <pc:docMk/>
          <pc:sldMk cId="3252794281" sldId="275"/>
        </pc:sldMkLst>
      </pc:sldChg>
      <pc:sldChg chg="del">
        <pc:chgData name="Salcedo Gomez, Alan" userId="ab237c94-f20d-432c-91ef-f3c2bce5e7bf" providerId="ADAL" clId="{618BB300-1F73-B746-8C46-A5FFF4A581E0}" dt="2022-10-11T16:02:44.058" v="112" actId="2696"/>
        <pc:sldMkLst>
          <pc:docMk/>
          <pc:sldMk cId="1460421548" sldId="276"/>
        </pc:sldMkLst>
      </pc:sldChg>
      <pc:sldChg chg="del">
        <pc:chgData name="Salcedo Gomez, Alan" userId="ab237c94-f20d-432c-91ef-f3c2bce5e7bf" providerId="ADAL" clId="{618BB300-1F73-B746-8C46-A5FFF4A581E0}" dt="2022-10-11T16:02:44.058" v="112" actId="2696"/>
        <pc:sldMkLst>
          <pc:docMk/>
          <pc:sldMk cId="1427165042" sldId="277"/>
        </pc:sldMkLst>
      </pc:sldChg>
      <pc:sldChg chg="del">
        <pc:chgData name="Salcedo Gomez, Alan" userId="ab237c94-f20d-432c-91ef-f3c2bce5e7bf" providerId="ADAL" clId="{618BB300-1F73-B746-8C46-A5FFF4A581E0}" dt="2022-10-11T16:02:44.058" v="112" actId="2696"/>
        <pc:sldMkLst>
          <pc:docMk/>
          <pc:sldMk cId="47751405" sldId="278"/>
        </pc:sldMkLst>
      </pc:sldChg>
      <pc:sldChg chg="del">
        <pc:chgData name="Salcedo Gomez, Alan" userId="ab237c94-f20d-432c-91ef-f3c2bce5e7bf" providerId="ADAL" clId="{618BB300-1F73-B746-8C46-A5FFF4A581E0}" dt="2022-10-11T16:02:44.058" v="112" actId="2696"/>
        <pc:sldMkLst>
          <pc:docMk/>
          <pc:sldMk cId="1622263167" sldId="279"/>
        </pc:sldMkLst>
      </pc:sldChg>
      <pc:sldChg chg="del">
        <pc:chgData name="Salcedo Gomez, Alan" userId="ab237c94-f20d-432c-91ef-f3c2bce5e7bf" providerId="ADAL" clId="{618BB300-1F73-B746-8C46-A5FFF4A581E0}" dt="2022-10-11T16:02:44.058" v="112" actId="2696"/>
        <pc:sldMkLst>
          <pc:docMk/>
          <pc:sldMk cId="834714001" sldId="280"/>
        </pc:sldMkLst>
      </pc:sldChg>
      <pc:sldChg chg="del">
        <pc:chgData name="Salcedo Gomez, Alan" userId="ab237c94-f20d-432c-91ef-f3c2bce5e7bf" providerId="ADAL" clId="{618BB300-1F73-B746-8C46-A5FFF4A581E0}" dt="2022-10-11T16:02:44.058" v="112" actId="2696"/>
        <pc:sldMkLst>
          <pc:docMk/>
          <pc:sldMk cId="2657075769" sldId="281"/>
        </pc:sldMkLst>
      </pc:sldChg>
      <pc:sldChg chg="del">
        <pc:chgData name="Salcedo Gomez, Alan" userId="ab237c94-f20d-432c-91ef-f3c2bce5e7bf" providerId="ADAL" clId="{618BB300-1F73-B746-8C46-A5FFF4A581E0}" dt="2022-10-11T16:02:36.037" v="105" actId="2696"/>
        <pc:sldMkLst>
          <pc:docMk/>
          <pc:sldMk cId="2795178086" sldId="282"/>
        </pc:sldMkLst>
      </pc:sldChg>
      <pc:sldChg chg="delSp del mod">
        <pc:chgData name="Salcedo Gomez, Alan" userId="ab237c94-f20d-432c-91ef-f3c2bce5e7bf" providerId="ADAL" clId="{618BB300-1F73-B746-8C46-A5FFF4A581E0}" dt="2022-10-11T16:03:07.595" v="125" actId="2696"/>
        <pc:sldMkLst>
          <pc:docMk/>
          <pc:sldMk cId="3737003848" sldId="284"/>
        </pc:sldMkLst>
        <pc:picChg chg="del">
          <ac:chgData name="Salcedo Gomez, Alan" userId="ab237c94-f20d-432c-91ef-f3c2bce5e7bf" providerId="ADAL" clId="{618BB300-1F73-B746-8C46-A5FFF4A581E0}" dt="2022-10-11T16:03:05.444" v="124" actId="478"/>
          <ac:picMkLst>
            <pc:docMk/>
            <pc:sldMk cId="3737003848" sldId="284"/>
            <ac:picMk id="11" creationId="{F87CF0F9-B664-1E09-E5D9-A424517629BC}"/>
          </ac:picMkLst>
        </pc:picChg>
      </pc:sldChg>
      <pc:sldChg chg="del">
        <pc:chgData name="Salcedo Gomez, Alan" userId="ab237c94-f20d-432c-91ef-f3c2bce5e7bf" providerId="ADAL" clId="{618BB300-1F73-B746-8C46-A5FFF4A581E0}" dt="2022-10-11T16:02:45.204" v="113" actId="2696"/>
        <pc:sldMkLst>
          <pc:docMk/>
          <pc:sldMk cId="2731236789" sldId="285"/>
        </pc:sldMkLst>
      </pc:sldChg>
      <pc:sldChg chg="del">
        <pc:chgData name="Salcedo Gomez, Alan" userId="ab237c94-f20d-432c-91ef-f3c2bce5e7bf" providerId="ADAL" clId="{618BB300-1F73-B746-8C46-A5FFF4A581E0}" dt="2022-10-11T16:02:45.204" v="113" actId="2696"/>
        <pc:sldMkLst>
          <pc:docMk/>
          <pc:sldMk cId="1647395285" sldId="286"/>
        </pc:sldMkLst>
      </pc:sldChg>
      <pc:sldChg chg="del">
        <pc:chgData name="Salcedo Gomez, Alan" userId="ab237c94-f20d-432c-91ef-f3c2bce5e7bf" providerId="ADAL" clId="{618BB300-1F73-B746-8C46-A5FFF4A581E0}" dt="2022-10-11T16:02:44.058" v="112" actId="2696"/>
        <pc:sldMkLst>
          <pc:docMk/>
          <pc:sldMk cId="3788936350" sldId="287"/>
        </pc:sldMkLst>
      </pc:sldChg>
      <pc:sldChg chg="del">
        <pc:chgData name="Salcedo Gomez, Alan" userId="ab237c94-f20d-432c-91ef-f3c2bce5e7bf" providerId="ADAL" clId="{618BB300-1F73-B746-8C46-A5FFF4A581E0}" dt="2022-10-11T16:02:45.204" v="113" actId="2696"/>
        <pc:sldMkLst>
          <pc:docMk/>
          <pc:sldMk cId="2474291959" sldId="288"/>
        </pc:sldMkLst>
      </pc:sldChg>
      <pc:sldChg chg="del">
        <pc:chgData name="Salcedo Gomez, Alan" userId="ab237c94-f20d-432c-91ef-f3c2bce5e7bf" providerId="ADAL" clId="{618BB300-1F73-B746-8C46-A5FFF4A581E0}" dt="2022-10-11T16:02:44.058" v="112" actId="2696"/>
        <pc:sldMkLst>
          <pc:docMk/>
          <pc:sldMk cId="3289248425" sldId="289"/>
        </pc:sldMkLst>
      </pc:sldChg>
      <pc:sldChg chg="del">
        <pc:chgData name="Salcedo Gomez, Alan" userId="ab237c94-f20d-432c-91ef-f3c2bce5e7bf" providerId="ADAL" clId="{618BB300-1F73-B746-8C46-A5FFF4A581E0}" dt="2022-10-11T16:02:45.204" v="113" actId="2696"/>
        <pc:sldMkLst>
          <pc:docMk/>
          <pc:sldMk cId="1054792046" sldId="290"/>
        </pc:sldMkLst>
      </pc:sldChg>
      <pc:sldChg chg="del">
        <pc:chgData name="Salcedo Gomez, Alan" userId="ab237c94-f20d-432c-91ef-f3c2bce5e7bf" providerId="ADAL" clId="{618BB300-1F73-B746-8C46-A5FFF4A581E0}" dt="2022-10-11T16:02:44.058" v="112" actId="2696"/>
        <pc:sldMkLst>
          <pc:docMk/>
          <pc:sldMk cId="1123636219" sldId="291"/>
        </pc:sldMkLst>
      </pc:sldChg>
      <pc:sldChg chg="del">
        <pc:chgData name="Salcedo Gomez, Alan" userId="ab237c94-f20d-432c-91ef-f3c2bce5e7bf" providerId="ADAL" clId="{618BB300-1F73-B746-8C46-A5FFF4A581E0}" dt="2022-10-11T16:02:44.058" v="112" actId="2696"/>
        <pc:sldMkLst>
          <pc:docMk/>
          <pc:sldMk cId="3925517815" sldId="292"/>
        </pc:sldMkLst>
      </pc:sldChg>
      <pc:sldChg chg="del">
        <pc:chgData name="Salcedo Gomez, Alan" userId="ab237c94-f20d-432c-91ef-f3c2bce5e7bf" providerId="ADAL" clId="{618BB300-1F73-B746-8C46-A5FFF4A581E0}" dt="2022-10-11T16:02:45.204" v="113" actId="2696"/>
        <pc:sldMkLst>
          <pc:docMk/>
          <pc:sldMk cId="829998745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3134-4896-0A4B-BDA0-FDFCEAF8D3CF}" type="datetimeFigureOut">
              <a:rPr lang="en-MX" smtClean="0"/>
              <a:t>6/8/23</a:t>
            </a:fld>
            <a:endParaRPr lang="en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37C45-A747-CF46-91C9-2CE6CF0FD3A7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74470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37C45-A747-CF46-91C9-2CE6CF0FD3A7}" type="slidenum">
              <a:rPr lang="en-MX" smtClean="0"/>
              <a:t>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927917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X" dirty="0"/>
              <a:t>Add references on the bottom of figures.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37C45-A747-CF46-91C9-2CE6CF0FD3A7}" type="slidenum">
              <a:rPr lang="en-MX" smtClean="0"/>
              <a:t>10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625338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X" dirty="0"/>
              <a:t>Add references on the bottom of figures.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37C45-A747-CF46-91C9-2CE6CF0FD3A7}" type="slidenum">
              <a:rPr lang="en-MX" smtClean="0"/>
              <a:t>11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86531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X" dirty="0"/>
              <a:t>Add references on the bottom of figures.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37C45-A747-CF46-91C9-2CE6CF0FD3A7}" type="slidenum">
              <a:rPr lang="en-MX" smtClean="0"/>
              <a:t>12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033700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X" dirty="0"/>
              <a:t>Add references on the bottom of figures.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37C45-A747-CF46-91C9-2CE6CF0FD3A7}" type="slidenum">
              <a:rPr lang="en-MX" smtClean="0"/>
              <a:t>13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8811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X" dirty="0"/>
              <a:t>Add references on the bottom of figures.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37C45-A747-CF46-91C9-2CE6CF0FD3A7}" type="slidenum">
              <a:rPr lang="en-MX" smtClean="0"/>
              <a:t>2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2003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X" dirty="0"/>
              <a:t>Add references on the bottom of figures.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37C45-A747-CF46-91C9-2CE6CF0FD3A7}" type="slidenum">
              <a:rPr lang="en-MX" smtClean="0"/>
              <a:t>3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99542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X" dirty="0"/>
              <a:t>Add references on the bottom of figures.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37C45-A747-CF46-91C9-2CE6CF0FD3A7}" type="slidenum">
              <a:rPr lang="en-MX" smtClean="0"/>
              <a:t>4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64719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X" dirty="0"/>
              <a:t>Add references on the bottom of figures.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37C45-A747-CF46-91C9-2CE6CF0FD3A7}" type="slidenum">
              <a:rPr lang="en-MX" smtClean="0"/>
              <a:t>5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77095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X" dirty="0"/>
              <a:t>Add references on the bottom of figures.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37C45-A747-CF46-91C9-2CE6CF0FD3A7}" type="slidenum">
              <a:rPr lang="en-MX" smtClean="0"/>
              <a:t>6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26476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X" dirty="0"/>
              <a:t>Add references on the bottom of figures.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37C45-A747-CF46-91C9-2CE6CF0FD3A7}" type="slidenum">
              <a:rPr lang="en-MX" smtClean="0"/>
              <a:t>7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490629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X" dirty="0"/>
              <a:t>Add references on the bottom of figures.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37C45-A747-CF46-91C9-2CE6CF0FD3A7}" type="slidenum">
              <a:rPr lang="en-MX" smtClean="0"/>
              <a:t>8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461926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X" dirty="0"/>
              <a:t>Add references on the bottom of figures.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37C45-A747-CF46-91C9-2CE6CF0FD3A7}" type="slidenum">
              <a:rPr lang="en-MX" smtClean="0"/>
              <a:t>9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25738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2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E746-228D-DE63-4E47-D1279889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6C720-A58D-25A0-FA58-6F6687BEF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1E6A4-3CF6-6653-E2B2-530011ECC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DEDDA-4D65-34CA-F946-60924E5B3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A6670-CB15-557C-5F7C-E64E75CC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70BA1-7E9D-807F-E096-8B8D72C30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6097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D431-332C-976F-3B77-3E430982B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513A0-FB53-9A21-B3ED-49388DEA0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B1EC6-B14E-61BE-2140-ED5FDB6FF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2F828-7928-6A18-D309-CDC9E3C1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1C5C1-C485-57CC-2CAB-6E2293AB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B6529-5428-E4A6-34AF-6807CE66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419233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21C5C-01F4-B259-0C49-5BC3F1F3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31D6E-D140-39E1-4FA7-D87EF1B8A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D5ADC-9E9E-97C8-A131-244CB3C6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6F690-9117-3B2C-0825-18FBBAC63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242A6-1C6D-DA84-B735-CACCDE4F1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9307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ED636A-C9AF-5706-0607-426E59F7E2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27390-6ACA-9258-8619-976A1AF04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C0ABC-2D42-1F76-3DB3-892ED807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61651-C7AB-1D61-FE6A-4F55BE1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135F7-EF9C-4B08-7935-402BA6DF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51192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18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D9FA76-3BE8-4103-6B77-F17DE87CA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329" y="6376228"/>
            <a:ext cx="371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63E09E-2A45-0D43-869C-F727418BB4DB}" type="slidenum">
              <a:rPr lang="en-MX" smtClean="0"/>
              <a:pPr/>
              <a:t>‹#›</a:t>
            </a:fld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53616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0214-934F-0F53-6276-663DDCBE8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76272-311A-3D5B-BC79-BD3068D6E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A23DE-2395-A651-190E-7F912E316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BB987-BD57-06DD-32B1-552B48CA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84961-B729-B777-9FA0-686FBB27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98445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109AB-EB20-F737-89AF-88B87C5E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7A13D-BBD3-101B-7ADB-036F803D6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CDC64-2A89-DDB4-7F0C-F68F5635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E393A-F0AC-153E-81A1-CF2BA264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9E90A-0E0B-08D6-C365-8BB5E031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6001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C53A-5465-098B-EC8C-CB0D28EA8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7F82B-A307-A0C8-78E2-8D2FA66F5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81D7D-839B-348F-72B7-D6014951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B10D6-A015-BEB9-90AD-FC031B5C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4C589-25C6-A964-E4B2-CDE90C5F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56709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3E5F-52DF-04E6-470D-660CDB1D0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C0FCD-9A9D-512A-4592-9B7B801A9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952EF-093B-F080-3019-4692DDDA7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6525E-1468-6128-3FDE-2BF71804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95625-38C9-0513-BBAF-3492B337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291CE-460B-512D-A486-24ECCD05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27871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52911-588C-325E-D787-6037F222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CD15F-C3B9-EFEC-FE2B-1AE8F6D73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0D7E4-31E6-4DEB-66BD-5B0AE428D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B4993-C1A8-061C-9EFB-F9E201239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595E5-808A-08F7-7DF3-D8F444F71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2DC98-4F99-B136-B2B1-8D1FB754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B9C10-B234-091E-02D1-72E8850E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90ED8-B5EB-5FE3-F346-FD79418D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91103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9243-8C8E-2EE1-E02E-DD1C4FD9A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DFC17-E287-090B-8F61-84E563714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034D2-5316-18D3-42C4-DD3865DC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1A4ED-72BD-EC70-2CCE-0EEC0058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00474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955EF-1529-D4A8-3456-21970627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F35FCC-526D-91BF-F0CE-9CDBB888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07478-8E31-94CC-7C37-24093751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411628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arrow&#10;&#10;Description automatically generated">
            <a:extLst>
              <a:ext uri="{FF2B5EF4-FFF2-40B4-BE49-F238E27FC236}">
                <a16:creationId xmlns:a16="http://schemas.microsoft.com/office/drawing/2014/main" id="{2966CDAD-7AC8-400A-071C-C891B91CE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409"/>
          <a:stretch/>
        </p:blipFill>
        <p:spPr>
          <a:xfrm>
            <a:off x="4073235" y="0"/>
            <a:ext cx="8154061" cy="6871855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3EDD27C-6DAF-9F90-C4EA-D6707DF8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60" r="7519"/>
          <a:stretch/>
        </p:blipFill>
        <p:spPr>
          <a:xfrm>
            <a:off x="374072" y="2163301"/>
            <a:ext cx="4065686" cy="2531398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97E914F-7AAC-F9B2-A290-C3FB342A4FEE}"/>
              </a:ext>
            </a:extLst>
          </p:cNvPr>
          <p:cNvSpPr/>
          <p:nvPr userDrawn="1"/>
        </p:nvSpPr>
        <p:spPr>
          <a:xfrm rot="10800000">
            <a:off x="4332699" y="-1"/>
            <a:ext cx="557956" cy="3075707"/>
          </a:xfrm>
          <a:prstGeom prst="rtTriangle">
            <a:avLst/>
          </a:prstGeom>
          <a:solidFill>
            <a:srgbClr val="585957"/>
          </a:solidFill>
          <a:ln>
            <a:solidFill>
              <a:srgbClr val="585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9375302D-AE42-14C0-F329-913A91AAE4B2}"/>
              </a:ext>
            </a:extLst>
          </p:cNvPr>
          <p:cNvSpPr/>
          <p:nvPr userDrawn="1"/>
        </p:nvSpPr>
        <p:spPr>
          <a:xfrm rot="16200000">
            <a:off x="1371603" y="2715490"/>
            <a:ext cx="6857999" cy="1427019"/>
          </a:xfrm>
          <a:prstGeom prst="rtTriangle">
            <a:avLst/>
          </a:prstGeom>
          <a:solidFill>
            <a:srgbClr val="9B0222"/>
          </a:solidFill>
          <a:ln>
            <a:solidFill>
              <a:srgbClr val="9B02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0015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4C5F251-1483-F10A-76F0-EB0BC0F8D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238" r="31684" b="50000"/>
          <a:stretch/>
        </p:blipFill>
        <p:spPr>
          <a:xfrm>
            <a:off x="11216053" y="293879"/>
            <a:ext cx="769046" cy="719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BDD0B0-0F28-20EE-5820-FB1CCDCF4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414"/>
          <a:stretch/>
        </p:blipFill>
        <p:spPr>
          <a:xfrm>
            <a:off x="0" y="-1"/>
            <a:ext cx="102108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D9B0B-4104-4675-8076-288171839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9635" y="6366288"/>
            <a:ext cx="380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2A63E09E-2A45-0D43-869C-F727418BB4DB}" type="slidenum">
              <a:rPr lang="en-MX" smtClean="0"/>
              <a:pPr/>
              <a:t>‹#›</a:t>
            </a:fld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210132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54D410-4579-21AD-8204-C9B00657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21ADF-A81D-CA63-8D69-BE30C902A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890CD-1BAE-EDF9-19BB-01D13D4B2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A873-CBCD-AF28-3716-D69603004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F178A-976F-A378-6BEE-32765BF8E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39000" y="62873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3E09E-2A45-0D43-869C-F727418BB4D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69736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99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12.00987.pdf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4" Type="http://schemas.openxmlformats.org/officeDocument/2006/relationships/hyperlink" Target="https://arxiv.org/pdf/1607.08006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23139" y="2850814"/>
            <a:ext cx="6254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IceCube</a:t>
            </a:r>
            <a:r>
              <a:rPr lang="en-US" sz="2800" b="1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/ARA Coincident Simulation Events Analysis</a:t>
            </a:r>
          </a:p>
        </p:txBody>
      </p:sp>
      <p:sp>
        <p:nvSpPr>
          <p:cNvPr id="3" name="Google Shape;21;p5">
            <a:extLst>
              <a:ext uri="{FF2B5EF4-FFF2-40B4-BE49-F238E27FC236}">
                <a16:creationId xmlns:a16="http://schemas.microsoft.com/office/drawing/2014/main" id="{099E26A6-5E2E-9A3D-2D67-CAF9B9DD1737}"/>
              </a:ext>
            </a:extLst>
          </p:cNvPr>
          <p:cNvSpPr txBox="1"/>
          <p:nvPr/>
        </p:nvSpPr>
        <p:spPr>
          <a:xfrm>
            <a:off x="8186329" y="5856210"/>
            <a:ext cx="5108886" cy="68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Alan Salcedo G</a:t>
            </a:r>
            <a:endParaRPr sz="1600" b="1" i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Department of Physics</a:t>
            </a:r>
          </a:p>
        </p:txBody>
      </p:sp>
    </p:spTree>
    <p:extLst>
      <p:ext uri="{BB962C8B-B14F-4D97-AF65-F5344CB8AC3E}">
        <p14:creationId xmlns:p14="http://schemas.microsoft.com/office/powerpoint/2010/main" val="871890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29F9C-048D-0440-7D67-8AD0E58D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10</a:t>
            </a:fld>
            <a:endParaRPr lang="en-MX"/>
          </a:p>
        </p:txBody>
      </p:sp>
      <p:sp>
        <p:nvSpPr>
          <p:cNvPr id="43" name="Google Shape;60;p7">
            <a:extLst>
              <a:ext uri="{FF2B5EF4-FFF2-40B4-BE49-F238E27FC236}">
                <a16:creationId xmlns:a16="http://schemas.microsoft.com/office/drawing/2014/main" id="{02BA5875-ED6A-9858-40A0-AB7561505337}"/>
              </a:ext>
            </a:extLst>
          </p:cNvPr>
          <p:cNvSpPr txBox="1"/>
          <p:nvPr/>
        </p:nvSpPr>
        <p:spPr>
          <a:xfrm>
            <a:off x="4400411" y="458477"/>
            <a:ext cx="3391177" cy="63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Plots Explained</a:t>
            </a:r>
            <a:endParaRPr sz="36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64F0C-50F8-3038-02E5-928E4F86FB27}"/>
              </a:ext>
            </a:extLst>
          </p:cNvPr>
          <p:cNvSpPr txBox="1"/>
          <p:nvPr/>
        </p:nvSpPr>
        <p:spPr>
          <a:xfrm>
            <a:off x="8221191" y="2010956"/>
            <a:ext cx="3503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Cambria Math" panose="02040503050406030204" pitchFamily="18" charset="0"/>
              </a:rPr>
              <a:t>Neutrino events seen by </a:t>
            </a:r>
            <a:r>
              <a:rPr lang="en-US" i="1" dirty="0" err="1">
                <a:latin typeface="Cambria Math" panose="02040503050406030204" pitchFamily="18" charset="0"/>
              </a:rPr>
              <a:t>IceCube</a:t>
            </a:r>
            <a:r>
              <a:rPr lang="en-US" i="1" dirty="0">
                <a:latin typeface="Cambria Math" panose="02040503050406030204" pitchFamily="18" charset="0"/>
              </a:rPr>
              <a:t> binned in energy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B47BC2B-D969-2CBE-3CA6-A68C6B29A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8" y="1586404"/>
            <a:ext cx="6549005" cy="491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7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29F9C-048D-0440-7D67-8AD0E58D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11</a:t>
            </a:fld>
            <a:endParaRPr lang="en-MX"/>
          </a:p>
        </p:txBody>
      </p:sp>
      <p:sp>
        <p:nvSpPr>
          <p:cNvPr id="43" name="Google Shape;60;p7">
            <a:extLst>
              <a:ext uri="{FF2B5EF4-FFF2-40B4-BE49-F238E27FC236}">
                <a16:creationId xmlns:a16="http://schemas.microsoft.com/office/drawing/2014/main" id="{02BA5875-ED6A-9858-40A0-AB7561505337}"/>
              </a:ext>
            </a:extLst>
          </p:cNvPr>
          <p:cNvSpPr txBox="1"/>
          <p:nvPr/>
        </p:nvSpPr>
        <p:spPr>
          <a:xfrm>
            <a:off x="4400411" y="458477"/>
            <a:ext cx="3391177" cy="63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Plots Explained</a:t>
            </a:r>
            <a:endParaRPr sz="36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E64F0C-50F8-3038-02E5-928E4F86FB27}"/>
                  </a:ext>
                </a:extLst>
              </p:cNvPr>
              <p:cNvSpPr txBox="1"/>
              <p:nvPr/>
            </p:nvSpPr>
            <p:spPr>
              <a:xfrm>
                <a:off x="8136131" y="2021589"/>
                <a:ext cx="3503645" cy="2501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i="1" dirty="0">
                    <a:latin typeface="Cambria Math" panose="02040503050406030204" pitchFamily="18" charset="0"/>
                  </a:rPr>
                  <a:t>Effective area of ARA 1 binned in energy. Just recall that: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i="1" dirty="0">
                    <a:latin typeface="Cambria Math" panose="02040503050406030204" pitchFamily="18" charset="0"/>
                  </a:rPr>
                  <a:t>Assume r = 5 km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E64F0C-50F8-3038-02E5-928E4F86F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131" y="2021589"/>
                <a:ext cx="3503645" cy="2501710"/>
              </a:xfrm>
              <a:prstGeom prst="rect">
                <a:avLst/>
              </a:prstGeom>
              <a:blipFill>
                <a:blip r:embed="rId3"/>
                <a:stretch>
                  <a:fillRect l="-1444" t="-1515" b="-2525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B221A756-99AF-AD08-AAC8-520679C71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63" y="1493241"/>
            <a:ext cx="6325299" cy="47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5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29F9C-048D-0440-7D67-8AD0E58D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12</a:t>
            </a:fld>
            <a:endParaRPr lang="en-MX"/>
          </a:p>
        </p:txBody>
      </p:sp>
      <p:sp>
        <p:nvSpPr>
          <p:cNvPr id="43" name="Google Shape;60;p7">
            <a:extLst>
              <a:ext uri="{FF2B5EF4-FFF2-40B4-BE49-F238E27FC236}">
                <a16:creationId xmlns:a16="http://schemas.microsoft.com/office/drawing/2014/main" id="{02BA5875-ED6A-9858-40A0-AB7561505337}"/>
              </a:ext>
            </a:extLst>
          </p:cNvPr>
          <p:cNvSpPr txBox="1"/>
          <p:nvPr/>
        </p:nvSpPr>
        <p:spPr>
          <a:xfrm>
            <a:off x="4400411" y="458477"/>
            <a:ext cx="3391177" cy="63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Plots Explained</a:t>
            </a:r>
            <a:endParaRPr sz="36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64F0C-50F8-3038-02E5-928E4F86FB27}"/>
              </a:ext>
            </a:extLst>
          </p:cNvPr>
          <p:cNvSpPr txBox="1"/>
          <p:nvPr/>
        </p:nvSpPr>
        <p:spPr>
          <a:xfrm>
            <a:off x="7606081" y="1582340"/>
            <a:ext cx="41187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Cambria Math" panose="02040503050406030204" pitchFamily="18" charset="0"/>
              </a:rPr>
              <a:t>This is an energy-binned count of coincident events with flux models by ARA compared to </a:t>
            </a:r>
            <a:r>
              <a:rPr lang="en-US" i="1" dirty="0" err="1">
                <a:latin typeface="Cambria Math" panose="02040503050406030204" pitchFamily="18" charset="0"/>
              </a:rPr>
              <a:t>IceCube’s</a:t>
            </a:r>
            <a:r>
              <a:rPr lang="en-US" i="1" dirty="0">
                <a:latin typeface="Cambria Math" panose="02040503050406030204" pitchFamily="18" charset="0"/>
              </a:rPr>
              <a:t> </a:t>
            </a:r>
          </a:p>
          <a:p>
            <a:endParaRPr lang="en-US" i="1" dirty="0">
              <a:latin typeface="Cambria Math" panose="02040503050406030204" pitchFamily="18" charset="0"/>
            </a:endParaRPr>
          </a:p>
          <a:p>
            <a:r>
              <a:rPr lang="en-US" i="1" dirty="0">
                <a:latin typeface="Cambria Math" panose="02040503050406030204" pitchFamily="18" charset="0"/>
              </a:rPr>
              <a:t>For ARA 1, we have the GZK flux from: </a:t>
            </a:r>
            <a:r>
              <a:rPr lang="en-US" i="1" dirty="0">
                <a:latin typeface="Cambria Math" panose="02040503050406030204" pitchFamily="18" charset="0"/>
                <a:hlinkClick r:id="rId3"/>
              </a:rPr>
              <a:t>https://arxiv.org/pdf/1912.00987.pdf</a:t>
            </a:r>
            <a:endParaRPr lang="en-US" i="1" dirty="0">
              <a:latin typeface="Cambria Math" panose="02040503050406030204" pitchFamily="18" charset="0"/>
            </a:endParaRPr>
          </a:p>
          <a:p>
            <a:endParaRPr lang="en-US" i="1" dirty="0">
              <a:latin typeface="Cambria Math" panose="02040503050406030204" pitchFamily="18" charset="0"/>
            </a:endParaRPr>
          </a:p>
          <a:p>
            <a:r>
              <a:rPr lang="en-US" i="1" dirty="0">
                <a:latin typeface="Cambria Math" panose="02040503050406030204" pitchFamily="18" charset="0"/>
              </a:rPr>
              <a:t>For </a:t>
            </a:r>
            <a:r>
              <a:rPr lang="en-US" i="1" dirty="0" err="1">
                <a:latin typeface="Cambria Math" panose="02040503050406030204" pitchFamily="18" charset="0"/>
              </a:rPr>
              <a:t>IceCube</a:t>
            </a:r>
            <a:r>
              <a:rPr lang="en-US" i="1" dirty="0">
                <a:latin typeface="Cambria Math" panose="02040503050406030204" pitchFamily="18" charset="0"/>
              </a:rPr>
              <a:t>, we have the flux is in: </a:t>
            </a:r>
            <a:r>
              <a:rPr lang="en-US" i="1" dirty="0">
                <a:latin typeface="Cambria Math" panose="02040503050406030204" pitchFamily="18" charset="0"/>
                <a:hlinkClick r:id="rId4"/>
              </a:rPr>
              <a:t>https://arxiv.org/pdf/1607.08006.pdf</a:t>
            </a:r>
            <a:endParaRPr lang="en-US" i="1" dirty="0">
              <a:latin typeface="Cambria Math" panose="02040503050406030204" pitchFamily="18" charset="0"/>
            </a:endParaRPr>
          </a:p>
          <a:p>
            <a:endParaRPr lang="en-US" i="1" dirty="0">
              <a:latin typeface="Cambria Math" panose="02040503050406030204" pitchFamily="18" charset="0"/>
            </a:endParaRPr>
          </a:p>
          <a:p>
            <a:r>
              <a:rPr lang="en-US" i="1" dirty="0">
                <a:latin typeface="Cambria Math" panose="02040503050406030204" pitchFamily="18" charset="0"/>
              </a:rPr>
              <a:t>Recall that to get the count of events:</a:t>
            </a:r>
          </a:p>
          <a:p>
            <a:endParaRPr lang="en-US" i="1" dirty="0">
              <a:latin typeface="Cambria Math" panose="02040503050406030204" pitchFamily="18" charset="0"/>
            </a:endParaRPr>
          </a:p>
          <a:p>
            <a:endParaRPr lang="en-US" i="1" dirty="0">
              <a:latin typeface="Cambria Math" panose="02040503050406030204" pitchFamily="18" charset="0"/>
            </a:endParaRPr>
          </a:p>
          <a:p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87364C-2985-BFD6-C578-CEA55F5661F5}"/>
                  </a:ext>
                </a:extLst>
              </p:cNvPr>
              <p:cNvSpPr txBox="1"/>
              <p:nvPr/>
            </p:nvSpPr>
            <p:spPr>
              <a:xfrm>
                <a:off x="7925185" y="4986061"/>
                <a:ext cx="3310202" cy="579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>
                  <a:spcAft>
                    <a:spcPts val="125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𝑁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⋅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𝑒𝑓𝑓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⋅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⋅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𝑑𝐸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87364C-2985-BFD6-C578-CEA55F566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185" y="4986061"/>
                <a:ext cx="3310202" cy="579198"/>
              </a:xfrm>
              <a:prstGeom prst="rect">
                <a:avLst/>
              </a:prstGeom>
              <a:blipFill>
                <a:blip r:embed="rId6"/>
                <a:stretch>
                  <a:fillRect l="-14559" t="-200000" r="-1149" b="-282979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>
            <a:extLst>
              <a:ext uri="{FF2B5EF4-FFF2-40B4-BE49-F238E27FC236}">
                <a16:creationId xmlns:a16="http://schemas.microsoft.com/office/drawing/2014/main" id="{84A11A00-88F7-D168-7D5B-6C5E314E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13" y="1442905"/>
            <a:ext cx="6291743" cy="47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6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29F9C-048D-0440-7D67-8AD0E58D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13</a:t>
            </a:fld>
            <a:endParaRPr lang="en-MX"/>
          </a:p>
        </p:txBody>
      </p:sp>
      <p:sp>
        <p:nvSpPr>
          <p:cNvPr id="43" name="Google Shape;60;p7">
            <a:extLst>
              <a:ext uri="{FF2B5EF4-FFF2-40B4-BE49-F238E27FC236}">
                <a16:creationId xmlns:a16="http://schemas.microsoft.com/office/drawing/2014/main" id="{02BA5875-ED6A-9858-40A0-AB7561505337}"/>
              </a:ext>
            </a:extLst>
          </p:cNvPr>
          <p:cNvSpPr txBox="1"/>
          <p:nvPr/>
        </p:nvSpPr>
        <p:spPr>
          <a:xfrm>
            <a:off x="4400411" y="373414"/>
            <a:ext cx="3391177" cy="63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Plots Explained</a:t>
            </a:r>
            <a:endParaRPr sz="36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188616-2325-C590-8656-8446E604559C}"/>
                  </a:ext>
                </a:extLst>
              </p:cNvPr>
              <p:cNvSpPr txBox="1"/>
              <p:nvPr/>
            </p:nvSpPr>
            <p:spPr>
              <a:xfrm>
                <a:off x="1505524" y="1126943"/>
                <a:ext cx="9775619" cy="55615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>
                  <a:spcAft>
                    <a:spcPts val="125"/>
                  </a:spcAft>
                </a:pPr>
                <a:r>
                  <a:rPr lang="en-US" sz="1400" i="1" dirty="0">
                    <a:latin typeface="Cambria Math" panose="02040503050406030204" pitchFamily="18" charset="0"/>
                    <a:ea typeface="Arial"/>
                    <a:cs typeface="Arial" panose="020B0604020202020204" pitchFamily="34" charset="0"/>
                    <a:sym typeface="Arial"/>
                  </a:rPr>
                  <a:t>Because we’re doing a log-based binning of the counts, one needs to do the following change:</a:t>
                </a:r>
              </a:p>
              <a:p>
                <a:pPr lvl="0">
                  <a:spcAft>
                    <a:spcPts val="125"/>
                  </a:spcAft>
                </a:pPr>
                <a:endParaRPr lang="en-US" sz="1400" i="1" dirty="0">
                  <a:latin typeface="Cambria Math" panose="02040503050406030204" pitchFamily="18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lvl="0">
                  <a:spcAft>
                    <a:spcPts val="125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𝑁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⋅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𝑒𝑓𝑓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⋅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𝑇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lvl="0">
                  <a:spcAft>
                    <a:spcPts val="125"/>
                  </a:spcAft>
                </a:pPr>
                <a:r>
                  <a:rPr lang="en-US" sz="1400" i="1" dirty="0">
                    <a:latin typeface="Cambria Math" panose="02040503050406030204" pitchFamily="18" charset="0"/>
                    <a:ea typeface="Arial"/>
                    <a:cs typeface="Arial" panose="020B0604020202020204" pitchFamily="34" charset="0"/>
                    <a:sym typeface="Arial"/>
                  </a:rPr>
                  <a:t>Take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Arial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Arial"/>
                        <a:cs typeface="Arial" panose="020B0604020202020204" pitchFamily="34" charset="0"/>
                        <a:sym typeface="Arial"/>
                      </a:rPr>
                      <m:t>𝐸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Arial"/>
                        <a:cs typeface="Arial" panose="020B0604020202020204" pitchFamily="34" charset="0"/>
                        <a:sym typeface="Arial"/>
                      </a:rPr>
                      <m:t>→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Arial"/>
                            <a:cs typeface="Arial" panose="020B0604020202020204" pitchFamily="34" charset="0"/>
                            <a:sym typeface="Arial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Arial"/>
                            <a:cs typeface="Arial" panose="020B0604020202020204" pitchFamily="34" charset="0"/>
                            <a:sym typeface="Arial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Arial"/>
                                <a:cs typeface="Arial" panose="020B0604020202020204" pitchFamily="34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Arial"/>
                                <a:cs typeface="Arial" panose="020B0604020202020204" pitchFamily="34" charset="0"/>
                                <a:sym typeface="Arial"/>
                              </a:rPr>
                              <m:t>𝐸</m:t>
                            </m:r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  <a:ea typeface="Arial"/>
                        <a:cs typeface="Arial" panose="020B0604020202020204" pitchFamily="34" charset="0"/>
                        <a:sym typeface="Arial"/>
                      </a:rPr>
                      <m:t>, </m:t>
                    </m:r>
                  </m:oMath>
                </a14:m>
                <a:endParaRPr lang="en-US" sz="1400" b="0" i="1" dirty="0">
                  <a:latin typeface="Cambria Math" panose="02040503050406030204" pitchFamily="18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lvl="0">
                  <a:spcAft>
                    <a:spcPts val="125"/>
                  </a:spcAft>
                </a:pPr>
                <a:endParaRPr lang="en-US" sz="1400" dirty="0"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lvl="0">
                  <a:spcAft>
                    <a:spcPts val="125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𝑁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naryPr>
                        <m:sub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  <m:brk m:alnAt="23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l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Arial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Arial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sub>
                        <m:sup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Arial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Arial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𝐸</m:t>
                                  </m:r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⋅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𝑒𝑓𝑓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𝐸</m:t>
                                  </m:r>
                                </m:e>
                              </m:func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⋅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𝑇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lvl="0">
                  <a:spcAft>
                    <a:spcPts val="125"/>
                  </a:spcAft>
                </a:pPr>
                <a:endParaRPr lang="en-US" sz="1400" b="0" i="1" dirty="0">
                  <a:latin typeface="Cambria Math" panose="02040503050406030204" pitchFamily="18" charset="0"/>
                  <a:cs typeface="Arial" panose="020B0604020202020204" pitchFamily="34" charset="0"/>
                  <a:sym typeface="Arial"/>
                </a:endParaRPr>
              </a:p>
              <a:p>
                <a:pPr lvl="0">
                  <a:spcAft>
                    <a:spcPts val="125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𝐸</m:t>
                                  </m:r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⋅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𝑒𝑓𝑓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𝐸</m:t>
                                  </m:r>
                                </m:e>
                              </m:func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⋅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𝑇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  <m:func>
                                <m:func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Arial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  <a:sym typeface="Arial"/>
                                    </a:rPr>
                                    <m:t>10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lvl="0">
                  <a:spcAft>
                    <a:spcPts val="125"/>
                  </a:spcAft>
                </a:pPr>
                <a:endParaRPr lang="en-US" sz="1400" dirty="0"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>
                  <a:spcAft>
                    <a:spcPts val="125"/>
                  </a:spcAft>
                </a:pPr>
                <a:endParaRPr lang="en-US" sz="1400" b="0" i="1" dirty="0">
                  <a:latin typeface="Cambria Math" panose="02040503050406030204" pitchFamily="18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>
                  <a:spcAft>
                    <a:spcPts val="125"/>
                  </a:spcAft>
                </a:pPr>
                <a:r>
                  <a:rPr lang="en-US" sz="1400" b="0" i="1" dirty="0">
                    <a:latin typeface="Cambria Math" panose="02040503050406030204" pitchFamily="18" charset="0"/>
                    <a:ea typeface="Arial"/>
                    <a:cs typeface="Arial" panose="020B0604020202020204" pitchFamily="34" charset="0"/>
                    <a:sym typeface="Arial"/>
                  </a:rPr>
                  <a:t>For a single bin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Arial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Arial"/>
                            <a:cs typeface="Arial" panose="020B0604020202020204" pitchFamily="34" charset="0"/>
                            <a:sym typeface="Arial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Arial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Arial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Arial"/>
                        <a:cs typeface="Arial" panose="020B0604020202020204" pitchFamily="34" charset="0"/>
                        <a:sym typeface="Arial"/>
                      </a:rPr>
                      <m:t>𝑡𝑜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Arial"/>
                        <a:cs typeface="Arial" panose="020B0604020202020204" pitchFamily="34" charset="0"/>
                        <a:sym typeface="Arial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Arial"/>
                            <a:cs typeface="Arial" panose="020B0604020202020204" pitchFamily="34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Arial"/>
                            <a:cs typeface="Arial" panose="020B0604020202020204" pitchFamily="34" charset="0"/>
                            <a:sym typeface="Arial"/>
                          </a:rPr>
                          <m:t>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Arial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Arial"/>
                            <a:cs typeface="Arial" panose="020B0604020202020204" pitchFamily="34" charset="0"/>
                            <a:sym typeface="Arial"/>
                          </a:rPr>
                          <m:t>+0.5</m:t>
                        </m:r>
                      </m:sup>
                    </m:sSup>
                  </m:oMath>
                </a14:m>
                <a:r>
                  <a:rPr lang="en-US" sz="1400" b="0" i="1" dirty="0">
                    <a:latin typeface="Cambria Math" panose="02040503050406030204" pitchFamily="18" charset="0"/>
                    <a:ea typeface="Arial"/>
                    <a:cs typeface="Arial" panose="020B0604020202020204" pitchFamily="34" charset="0"/>
                    <a:sym typeface="Arial"/>
                  </a:rPr>
                  <a:t>, we have constant flux and </a:t>
                </a:r>
                <a:r>
                  <a:rPr lang="en-US" sz="1400" b="0" i="1" dirty="0" err="1">
                    <a:latin typeface="Cambria Math" panose="02040503050406030204" pitchFamily="18" charset="0"/>
                    <a:ea typeface="Arial"/>
                    <a:cs typeface="Arial" panose="020B0604020202020204" pitchFamily="34" charset="0"/>
                    <a:sym typeface="Arial"/>
                  </a:rPr>
                  <a:t>A</a:t>
                </a:r>
                <a:r>
                  <a:rPr lang="en-US" sz="1400" i="1" baseline="-25000" dirty="0" err="1">
                    <a:latin typeface="Cambria Math" panose="02040503050406030204" pitchFamily="18" charset="0"/>
                    <a:ea typeface="Arial"/>
                    <a:cs typeface="Arial" panose="020B0604020202020204" pitchFamily="34" charset="0"/>
                    <a:sym typeface="Arial"/>
                  </a:rPr>
                  <a:t>eff</a:t>
                </a:r>
                <a:r>
                  <a:rPr lang="en-US" sz="1400" i="1" dirty="0">
                    <a:latin typeface="Cambria Math" panose="02040503050406030204" pitchFamily="18" charset="0"/>
                    <a:ea typeface="Arial"/>
                    <a:cs typeface="Arial" panose="020B0604020202020204" pitchFamily="34" charset="0"/>
                    <a:sym typeface="Arial"/>
                  </a:rPr>
                  <a:t> :</a:t>
                </a:r>
                <a:endParaRPr lang="en-US" sz="1400" b="0" i="1" dirty="0">
                  <a:latin typeface="Cambria Math" panose="02040503050406030204" pitchFamily="18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>
                  <a:spcAft>
                    <a:spcPts val="125"/>
                  </a:spcAft>
                </a:pPr>
                <a:endParaRPr lang="en-US" sz="1400" i="1" dirty="0">
                  <a:latin typeface="Cambria Math" panose="02040503050406030204" pitchFamily="18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>
                  <a:spcAft>
                    <a:spcPts val="125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𝑁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𝑝𝑒𝑟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𝑏𝑖𝑛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𝐹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</m:e>
                          </m:func>
                        </m:e>
                      </m:d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𝐴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Ω</m:t>
                              </m:r>
                            </m:e>
                          </m:d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𝑒𝑓𝑓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</m:e>
                          </m:func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⋅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𝑇</m:t>
                          </m:r>
                        </m:num>
                        <m:den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10</m:t>
                              </m:r>
                            </m:e>
                          </m:func>
                        </m:den>
                      </m:f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1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𝑥</m:t>
                              </m:r>
                            </m:sup>
                          </m:sSup>
                        </m:sub>
                        <m:sup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+0.5</m:t>
                              </m:r>
                            </m:sup>
                          </m:sSup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𝑑𝐸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>
                  <a:spcAft>
                    <a:spcPts val="125"/>
                  </a:spcAft>
                </a:pPr>
                <a:endParaRPr lang="en-US" sz="1400" b="0" i="1" dirty="0">
                  <a:latin typeface="Cambria Math" panose="02040503050406030204" pitchFamily="18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>
                  <a:spcAft>
                    <a:spcPts val="125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𝐹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</m:e>
                          </m:func>
                        </m:e>
                      </m:d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𝐴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Ω</m:t>
                              </m:r>
                            </m:e>
                          </m:d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𝑒𝑓𝑓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⋅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𝑇</m:t>
                          </m:r>
                        </m:num>
                        <m:den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  <a:sym typeface="Arial"/>
                                </a:rPr>
                                <m:t>10</m:t>
                              </m:r>
                            </m:e>
                          </m:func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(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+0.5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ln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))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=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𝐸</m:t>
                                  </m:r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⋅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𝐴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Ω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𝑒𝑓𝑓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Arial"/>
                                      <a:cs typeface="Arial" panose="020B0604020202020204" pitchFamily="34" charset="0"/>
                                      <a:sym typeface="Arial"/>
                                    </a:rPr>
                                    <m:t>𝐸</m:t>
                                  </m:r>
                                </m:e>
                              </m:func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𝑇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⋅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log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⁡ (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+0.5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) −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log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>
                  <a:spcAft>
                    <a:spcPts val="125"/>
                  </a:spcAft>
                </a:pPr>
                <a:endParaRPr lang="en-US" sz="1400" b="0" i="1" dirty="0">
                  <a:latin typeface="Cambria Math" panose="02040503050406030204" pitchFamily="18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>
                  <a:spcAft>
                    <a:spcPts val="125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= 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𝐹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</m:e>
                          </m:func>
                        </m:e>
                      </m:d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𝐴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Ω</m:t>
                              </m:r>
                            </m:e>
                          </m:d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  <m:t>𝑒𝑓𝑓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  <a:ea typeface="Arial"/>
                              <a:cs typeface="Arial" panose="020B0604020202020204" pitchFamily="34" charset="0"/>
                              <a:sym typeface="Arial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Arial"/>
                                  <a:cs typeface="Arial" panose="020B0604020202020204" pitchFamily="34" charset="0"/>
                                  <a:sym typeface="Arial"/>
                                </a:rPr>
                                <m:t>𝐸</m:t>
                              </m:r>
                            </m:e>
                          </m:func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𝑇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⋅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m:t>0.5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  <a:ea typeface="Arial"/>
                  <a:cs typeface="Arial" panose="020B0604020202020204" pitchFamily="34" charset="0"/>
                  <a:sym typeface="Arial"/>
                </a:endParaRPr>
              </a:p>
              <a:p>
                <a:pPr lvl="0">
                  <a:spcAft>
                    <a:spcPts val="125"/>
                  </a:spcAft>
                </a:pPr>
                <a:endParaRPr lang="en-US" dirty="0"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9188616-2325-C590-8656-8446E6045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24" y="1126943"/>
                <a:ext cx="9775619" cy="5561587"/>
              </a:xfrm>
              <a:prstGeom prst="rect">
                <a:avLst/>
              </a:prstGeom>
              <a:blipFill>
                <a:blip r:embed="rId3"/>
                <a:stretch>
                  <a:fillRect l="-1167" t="-7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27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29F9C-048D-0440-7D67-8AD0E58D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2</a:t>
            </a:fld>
            <a:endParaRPr lang="en-MX"/>
          </a:p>
        </p:txBody>
      </p:sp>
      <p:sp>
        <p:nvSpPr>
          <p:cNvPr id="43" name="Google Shape;60;p7">
            <a:extLst>
              <a:ext uri="{FF2B5EF4-FFF2-40B4-BE49-F238E27FC236}">
                <a16:creationId xmlns:a16="http://schemas.microsoft.com/office/drawing/2014/main" id="{02BA5875-ED6A-9858-40A0-AB7561505337}"/>
              </a:ext>
            </a:extLst>
          </p:cNvPr>
          <p:cNvSpPr txBox="1"/>
          <p:nvPr/>
        </p:nvSpPr>
        <p:spPr>
          <a:xfrm>
            <a:off x="3998451" y="490374"/>
            <a:ext cx="3731418" cy="63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Coincident Events</a:t>
            </a:r>
            <a:endParaRPr sz="36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3C8785-B99A-067C-A67F-5C3D4EE5EC5D}"/>
                  </a:ext>
                </a:extLst>
              </p:cNvPr>
              <p:cNvSpPr txBox="1"/>
              <p:nvPr/>
            </p:nvSpPr>
            <p:spPr>
              <a:xfrm>
                <a:off x="1799989" y="2139384"/>
                <a:ext cx="8128342" cy="2579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i="1" dirty="0">
                    <a:latin typeface="Cambria Math" panose="02040503050406030204" pitchFamily="18" charset="0"/>
                  </a:rPr>
                  <a:t>Provided the events are detected by ARA, we can have:</a:t>
                </a:r>
              </a:p>
              <a:p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b="0" i="1" dirty="0">
                    <a:latin typeface="Cambria Math" panose="02040503050406030204" pitchFamily="18" charset="0"/>
                  </a:rPr>
                  <a:t>Coincident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have to </a:t>
                </a:r>
                <a:r>
                  <a:rPr lang="en-US" sz="2000" i="1" dirty="0">
                    <a:latin typeface="Cambria Math" panose="02040503050406030204" pitchFamily="18" charset="0"/>
                  </a:rPr>
                  <a:t>interact inside of </a:t>
                </a:r>
                <a:r>
                  <a:rPr lang="en-US" sz="2000" i="1" dirty="0" err="1">
                    <a:latin typeface="Cambria Math" panose="02040503050406030204" pitchFamily="18" charset="0"/>
                  </a:rPr>
                  <a:t>IceCube</a:t>
                </a:r>
                <a:r>
                  <a:rPr lang="en-US" sz="2000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latin typeface="Cambria Math" panose="02040503050406030204" pitchFamily="18" charset="0"/>
                  </a:rPr>
                  <a:t>Coincident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𝑐𝑎𝑛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𝑖𝑛𝑡𝑒𝑟𝑎𝑐𝑡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𝑖𝑛𝑠𝑖𝑑𝑒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𝑜𝑢𝑡𝑠𝑖𝑑𝑒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𝐼𝑐𝑒𝐶𝑢𝑏𝑒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latin typeface="Cambria Math" panose="02040503050406030204" pitchFamily="18" charset="0"/>
                  </a:rPr>
                  <a:t>Coincident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: can interact inside or  outside of </a:t>
                </a:r>
                <a:r>
                  <a:rPr lang="en-US" sz="2000" i="1" dirty="0" err="1">
                    <a:latin typeface="Cambria Math" panose="02040503050406030204" pitchFamily="18" charset="0"/>
                  </a:rPr>
                  <a:t>IceCube</a:t>
                </a:r>
                <a:r>
                  <a:rPr lang="en-US" sz="2000" i="1" dirty="0">
                    <a:latin typeface="Cambria Math" panose="02040503050406030204" pitchFamily="18" charset="0"/>
                  </a:rPr>
                  <a:t> (if outside, take into account tau decay).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3C8785-B99A-067C-A67F-5C3D4EE5E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989" y="2139384"/>
                <a:ext cx="8128342" cy="2579232"/>
              </a:xfrm>
              <a:prstGeom prst="rect">
                <a:avLst/>
              </a:prstGeom>
              <a:blipFill>
                <a:blip r:embed="rId3"/>
                <a:stretch>
                  <a:fillRect l="-780" t="-1471" b="-3431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91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29F9C-048D-0440-7D67-8AD0E58D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3</a:t>
            </a:fld>
            <a:endParaRPr lang="en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51C5F28-F9F8-BBF3-72FA-F060CC9D8C65}"/>
                  </a:ext>
                </a:extLst>
              </p:cNvPr>
              <p:cNvSpPr txBox="1"/>
              <p:nvPr/>
            </p:nvSpPr>
            <p:spPr>
              <a:xfrm>
                <a:off x="8529873" y="4206843"/>
                <a:ext cx="3009456" cy="1969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i="1" dirty="0">
                    <a:latin typeface="Cambria Math" panose="02040503050406030204" pitchFamily="18" charset="0"/>
                  </a:rPr>
                  <a:t>At the walls </a:t>
                </a:r>
                <a:r>
                  <a:rPr lang="en-US" sz="1600" i="1" dirty="0" err="1">
                    <a:latin typeface="Cambria Math" panose="02040503050406030204" pitchFamily="18" charset="0"/>
                  </a:rPr>
                  <a:t>IceCube</a:t>
                </a:r>
                <a:r>
                  <a:rPr lang="en-US" sz="1600" i="1" dirty="0">
                    <a:latin typeface="Cambria Math" panose="02040503050406030204" pitchFamily="18" charset="0"/>
                  </a:rPr>
                  <a:t>:</a:t>
                </a:r>
              </a:p>
              <a:p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r>
                  <a:rPr lang="en-US" sz="1600" b="0" i="1" dirty="0">
                    <a:latin typeface="Cambria Math" panose="02040503050406030204" pitchFamily="18" charset="0"/>
                  </a:rPr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br>
                  <a:rPr lang="en-US" sz="1600" b="0" dirty="0"/>
                </a:br>
                <a:br>
                  <a:rPr lang="en-US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𝑏𝑡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51C5F28-F9F8-BBF3-72FA-F060CC9D8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873" y="4206843"/>
                <a:ext cx="3009456" cy="1969770"/>
              </a:xfrm>
              <a:prstGeom prst="rect">
                <a:avLst/>
              </a:prstGeom>
              <a:blipFill>
                <a:blip r:embed="rId3"/>
                <a:stretch>
                  <a:fillRect l="-4202" t="-3205" b="-1923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60;p7">
                <a:extLst>
                  <a:ext uri="{FF2B5EF4-FFF2-40B4-BE49-F238E27FC236}">
                    <a16:creationId xmlns:a16="http://schemas.microsoft.com/office/drawing/2014/main" id="{02BA5875-ED6A-9858-40A0-AB7561505337}"/>
                  </a:ext>
                </a:extLst>
              </p:cNvPr>
              <p:cNvSpPr txBox="1"/>
              <p:nvPr/>
            </p:nvSpPr>
            <p:spPr>
              <a:xfrm>
                <a:off x="3286070" y="298990"/>
                <a:ext cx="6505678" cy="632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dirty="0"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Geometry of Coincident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sz="3600" b="1" dirty="0"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Google Shape;60;p7">
                <a:extLst>
                  <a:ext uri="{FF2B5EF4-FFF2-40B4-BE49-F238E27FC236}">
                    <a16:creationId xmlns:a16="http://schemas.microsoft.com/office/drawing/2014/main" id="{02BA5875-ED6A-9858-40A0-AB756150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070" y="298990"/>
                <a:ext cx="6505678" cy="632273"/>
              </a:xfrm>
              <a:prstGeom prst="rect">
                <a:avLst/>
              </a:prstGeom>
              <a:blipFill>
                <a:blip r:embed="rId4"/>
                <a:stretch>
                  <a:fillRect l="-2339" t="-5882" b="-27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68EDC491-7827-CE22-F9DF-95CE6F310FF2}"/>
              </a:ext>
            </a:extLst>
          </p:cNvPr>
          <p:cNvGrpSpPr/>
          <p:nvPr/>
        </p:nvGrpSpPr>
        <p:grpSpPr>
          <a:xfrm>
            <a:off x="462882" y="1322822"/>
            <a:ext cx="10225020" cy="4130121"/>
            <a:chOff x="258383" y="837889"/>
            <a:chExt cx="10939343" cy="458781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A1D8345-B3E6-5AAB-98E8-3DB861F4FD8A}"/>
                </a:ext>
              </a:extLst>
            </p:cNvPr>
            <p:cNvGrpSpPr/>
            <p:nvPr/>
          </p:nvGrpSpPr>
          <p:grpSpPr>
            <a:xfrm>
              <a:off x="258383" y="837889"/>
              <a:ext cx="10939343" cy="4587814"/>
              <a:chOff x="258383" y="837889"/>
              <a:chExt cx="10939343" cy="4587814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5D5683D-3645-BB7B-EC51-7F7FB26ABDE2}"/>
                  </a:ext>
                </a:extLst>
              </p:cNvPr>
              <p:cNvGrpSpPr/>
              <p:nvPr/>
            </p:nvGrpSpPr>
            <p:grpSpPr>
              <a:xfrm>
                <a:off x="258383" y="837889"/>
                <a:ext cx="10939343" cy="4587814"/>
                <a:chOff x="258383" y="837889"/>
                <a:chExt cx="10939343" cy="4587814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4823F0DD-83EF-B6B0-7867-9BF43ED234B1}"/>
                    </a:ext>
                  </a:extLst>
                </p:cNvPr>
                <p:cNvGrpSpPr/>
                <p:nvPr/>
              </p:nvGrpSpPr>
              <p:grpSpPr>
                <a:xfrm>
                  <a:off x="258383" y="837889"/>
                  <a:ext cx="10939343" cy="4587814"/>
                  <a:chOff x="257373" y="515207"/>
                  <a:chExt cx="11664623" cy="4909379"/>
                </a:xfrm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847E1577-3E73-4393-EFE9-8A56A51CE91B}"/>
                      </a:ext>
                    </a:extLst>
                  </p:cNvPr>
                  <p:cNvGrpSpPr/>
                  <p:nvPr/>
                </p:nvGrpSpPr>
                <p:grpSpPr>
                  <a:xfrm>
                    <a:off x="257373" y="1167421"/>
                    <a:ext cx="8695950" cy="4257165"/>
                    <a:chOff x="485554" y="609175"/>
                    <a:chExt cx="9488144" cy="4890556"/>
                  </a:xfrm>
                </p:grpSpPr>
                <p:cxnSp>
                  <p:nvCxnSpPr>
                    <p:cNvPr id="16" name="Straight Arrow Connector 15">
                      <a:extLst>
                        <a:ext uri="{FF2B5EF4-FFF2-40B4-BE49-F238E27FC236}">
                          <a16:creationId xmlns:a16="http://schemas.microsoft.com/office/drawing/2014/main" id="{03766D2F-3534-981B-984A-3533E9C5754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9218428" y="609175"/>
                      <a:ext cx="372350" cy="1491732"/>
                    </a:xfrm>
                    <a:prstGeom prst="straightConnector1">
                      <a:avLst/>
                    </a:prstGeom>
                    <a:ln w="15875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1" name="Group 40">
                      <a:extLst>
                        <a:ext uri="{FF2B5EF4-FFF2-40B4-BE49-F238E27FC236}">
                          <a16:creationId xmlns:a16="http://schemas.microsoft.com/office/drawing/2014/main" id="{14884805-5C67-1EAE-650C-E9D8009854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5554" y="1682496"/>
                      <a:ext cx="9488144" cy="3817235"/>
                      <a:chOff x="485554" y="1792224"/>
                      <a:chExt cx="9488144" cy="3817235"/>
                    </a:xfrm>
                  </p:grpSpPr>
                  <p:sp>
                    <p:nvSpPr>
                      <p:cNvPr id="3" name="Direct Access Storage 2">
                        <a:extLst>
                          <a:ext uri="{FF2B5EF4-FFF2-40B4-BE49-F238E27FC236}">
                            <a16:creationId xmlns:a16="http://schemas.microsoft.com/office/drawing/2014/main" id="{1223C9DB-52FF-7C6D-2E78-A8D7DD8E1141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530858" y="2765569"/>
                        <a:ext cx="3403177" cy="2284604"/>
                      </a:xfrm>
                      <a:prstGeom prst="flowChartMagneticDrum">
                        <a:avLst/>
                      </a:prstGeom>
                      <a:solidFill>
                        <a:schemeClr val="bg1"/>
                      </a:solidFill>
                      <a:ln w="19050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X"/>
                      </a:p>
                    </p:txBody>
                  </p:sp>
                  <p:sp>
                    <p:nvSpPr>
                      <p:cNvPr id="8" name="Plus 7">
                        <a:extLst>
                          <a:ext uri="{FF2B5EF4-FFF2-40B4-BE49-F238E27FC236}">
                            <a16:creationId xmlns:a16="http://schemas.microsoft.com/office/drawing/2014/main" id="{1116C380-EA5B-0449-875E-E566390F42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99720" y="3779520"/>
                        <a:ext cx="449473" cy="597408"/>
                      </a:xfrm>
                      <a:prstGeom prst="mathPlus">
                        <a:avLst>
                          <a:gd name="adj1" fmla="val 1"/>
                        </a:avLst>
                      </a:prstGeom>
                      <a:solidFill>
                        <a:schemeClr val="tx1"/>
                      </a:solidFill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X"/>
                      </a:p>
                    </p:txBody>
                  </p:sp>
                  <p:grpSp>
                    <p:nvGrpSpPr>
                      <p:cNvPr id="14" name="Group 13">
                        <a:extLst>
                          <a:ext uri="{FF2B5EF4-FFF2-40B4-BE49-F238E27FC236}">
                            <a16:creationId xmlns:a16="http://schemas.microsoft.com/office/drawing/2014/main" id="{DBB770FB-1157-B821-FA97-AE85235E20B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53984" y="2210634"/>
                        <a:ext cx="1719714" cy="662500"/>
                        <a:chOff x="5617534" y="2974848"/>
                        <a:chExt cx="1871472" cy="729359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0" name="TextBox 9">
                              <a:extLst>
                                <a:ext uri="{FF2B5EF4-FFF2-40B4-BE49-F238E27FC236}">
                                  <a16:creationId xmlns:a16="http://schemas.microsoft.com/office/drawing/2014/main" id="{226E56FF-0881-3286-38C6-BF286DEC8430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617534" y="2998684"/>
                              <a:ext cx="1871472" cy="705523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lIns="0" tIns="0" rIns="0" bIns="0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en-US" sz="1600" b="0" dirty="0"/>
                            </a:p>
                            <a:p>
                              <a:endParaRPr lang="en-MX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0" name="TextBox 9">
                              <a:extLst>
                                <a:ext uri="{FF2B5EF4-FFF2-40B4-BE49-F238E27FC236}">
                                  <a16:creationId xmlns:a16="http://schemas.microsoft.com/office/drawing/2014/main" id="{226E56FF-0881-3286-38C6-BF286DEC8430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5617534" y="2998684"/>
                              <a:ext cx="1871472" cy="705523"/>
                            </a:xfrm>
                            <a:prstGeom prst="rect">
                              <a:avLst/>
                            </a:prstGeom>
                            <a:blipFill>
                              <a:blip r:embed="rId5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MX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13" name="Donut 12">
                          <a:extLst>
                            <a:ext uri="{FF2B5EF4-FFF2-40B4-BE49-F238E27FC236}">
                              <a16:creationId xmlns:a16="http://schemas.microsoft.com/office/drawing/2014/main" id="{F4390DC4-AB75-5A2F-736B-427A6FEC57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7648" y="2974848"/>
                          <a:ext cx="432000" cy="432000"/>
                        </a:xfrm>
                        <a:prstGeom prst="donut">
                          <a:avLst>
                            <a:gd name="adj" fmla="val 0"/>
                          </a:avLst>
                        </a:prstGeom>
                        <a:ln w="1905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MX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1" name="Explosion 2 20">
                        <a:extLst>
                          <a:ext uri="{FF2B5EF4-FFF2-40B4-BE49-F238E27FC236}">
                            <a16:creationId xmlns:a16="http://schemas.microsoft.com/office/drawing/2014/main" id="{C50A6A38-BAFD-0649-D903-5EC72CFC23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316220" y="1792224"/>
                        <a:ext cx="1500604" cy="1380744"/>
                      </a:xfrm>
                      <a:prstGeom prst="irregularSeal2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X"/>
                      </a:p>
                    </p:txBody>
                  </p:sp>
                  <p:grpSp>
                    <p:nvGrpSpPr>
                      <p:cNvPr id="22" name="Group 21">
                        <a:extLst>
                          <a:ext uri="{FF2B5EF4-FFF2-40B4-BE49-F238E27FC236}">
                            <a16:creationId xmlns:a16="http://schemas.microsoft.com/office/drawing/2014/main" id="{92CD224E-9772-01CA-9B37-74D98C17E15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85554" y="4623870"/>
                        <a:ext cx="2328501" cy="749590"/>
                        <a:chOff x="5651527" y="2974848"/>
                        <a:chExt cx="1829754" cy="624511"/>
                      </a:xfrm>
                    </p:grpSpPr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3" name="TextBox 22">
                              <a:extLst>
                                <a:ext uri="{FF2B5EF4-FFF2-40B4-BE49-F238E27FC236}">
                                  <a16:creationId xmlns:a16="http://schemas.microsoft.com/office/drawing/2014/main" id="{A190CF5B-4856-2F8A-820C-AD94E5FB82E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651527" y="3000447"/>
                              <a:ext cx="1829754" cy="59891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lIns="0" tIns="0" rIns="0" bIns="0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</m:sup>
                                    </m:sSup>
                                  </m:oMath>
                                </m:oMathPara>
                              </a14:m>
                              <a:endParaRPr lang="en-US" sz="2000" b="0" dirty="0"/>
                            </a:p>
                            <a:p>
                              <a:endParaRPr lang="en-MX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3" name="TextBox 22">
                              <a:extLst>
                                <a:ext uri="{FF2B5EF4-FFF2-40B4-BE49-F238E27FC236}">
                                  <a16:creationId xmlns:a16="http://schemas.microsoft.com/office/drawing/2014/main" id="{A190CF5B-4856-2F8A-820C-AD94E5FB82E3}"/>
                                </a:ext>
                              </a:extLst>
                            </p:cNvPr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5651527" y="3000447"/>
                              <a:ext cx="1829754" cy="598912"/>
                            </a:xfrm>
                            <a:prstGeom prst="rect">
                              <a:avLst/>
                            </a:prstGeom>
                            <a:blipFill>
                              <a:blip r:embed="rId6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sp>
                      <p:nvSpPr>
                        <p:cNvPr id="24" name="Donut 23">
                          <a:extLst>
                            <a:ext uri="{FF2B5EF4-FFF2-40B4-BE49-F238E27FC236}">
                              <a16:creationId xmlns:a16="http://schemas.microsoft.com/office/drawing/2014/main" id="{CD461F52-2FAE-5032-8BBF-E326A2D3A7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27648" y="2974848"/>
                          <a:ext cx="432000" cy="432000"/>
                        </a:xfrm>
                        <a:prstGeom prst="donut">
                          <a:avLst>
                            <a:gd name="adj" fmla="val 0"/>
                          </a:avLst>
                        </a:prstGeom>
                        <a:ln w="19050"/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MX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26" name="Straight Arrow Connector 25">
                        <a:extLst>
                          <a:ext uri="{FF2B5EF4-FFF2-40B4-BE49-F238E27FC236}">
                            <a16:creationId xmlns:a16="http://schemas.microsoft.com/office/drawing/2014/main" id="{BFF6BA64-3067-7C09-0470-51ABDC70508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2018399" y="2641568"/>
                        <a:ext cx="6772033" cy="2378309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sys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9" name="TextBox 28">
                            <a:extLst>
                              <a:ext uri="{FF2B5EF4-FFF2-40B4-BE49-F238E27FC236}">
                                <a16:creationId xmlns:a16="http://schemas.microsoft.com/office/drawing/2014/main" id="{55EA5CD0-CFE7-BCF5-C45B-DCE47B793CC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227437" y="4306119"/>
                            <a:ext cx="963982" cy="24622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n-MX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9" name="TextBox 28">
                            <a:extLst>
                              <a:ext uri="{FF2B5EF4-FFF2-40B4-BE49-F238E27FC236}">
                                <a16:creationId xmlns:a16="http://schemas.microsoft.com/office/drawing/2014/main" id="{55EA5CD0-CFE7-BCF5-C45B-DCE47B793CCD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4227437" y="4306119"/>
                            <a:ext cx="963982" cy="246221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 l="-12903" r="-29032" b="-86667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MX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0" name="TextBox 29">
                            <a:extLst>
                              <a:ext uri="{FF2B5EF4-FFF2-40B4-BE49-F238E27FC236}">
                                <a16:creationId xmlns:a16="http://schemas.microsoft.com/office/drawing/2014/main" id="{6E0719B8-AC29-81DD-7313-A97EE1E6BFE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57655" y="2308873"/>
                            <a:ext cx="960840" cy="24622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n-MX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0" name="TextBox 29">
                            <a:extLst>
                              <a:ext uri="{FF2B5EF4-FFF2-40B4-BE49-F238E27FC236}">
                                <a16:creationId xmlns:a16="http://schemas.microsoft.com/office/drawing/2014/main" id="{6E0719B8-AC29-81DD-7313-A97EE1E6BFEB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7457655" y="2308873"/>
                            <a:ext cx="960840" cy="246221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 l="-12903" r="-29032" b="-80000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MX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31" name="TextBox 30">
                            <a:extLst>
                              <a:ext uri="{FF2B5EF4-FFF2-40B4-BE49-F238E27FC236}">
                                <a16:creationId xmlns:a16="http://schemas.microsoft.com/office/drawing/2014/main" id="{DF23346F-0696-25AC-5375-2F0CD0E1011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743403" y="3037240"/>
                            <a:ext cx="705193" cy="246221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n-MX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31" name="TextBox 30">
                            <a:extLst>
                              <a:ext uri="{FF2B5EF4-FFF2-40B4-BE49-F238E27FC236}">
                                <a16:creationId xmlns:a16="http://schemas.microsoft.com/office/drawing/2014/main" id="{DF23346F-0696-25AC-5375-2F0CD0E10115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5743403" y="3037240"/>
                            <a:ext cx="705193" cy="246221"/>
                          </a:xfrm>
                          <a:prstGeom prst="rect">
                            <a:avLst/>
                          </a:prstGeom>
                          <a:blipFill>
                            <a:blip r:embed="rId9"/>
                            <a:stretch>
                              <a:fillRect l="-17778" r="-33333" b="-80000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MX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sp>
                    <p:nvSpPr>
                      <p:cNvPr id="32" name="Oval 31">
                        <a:extLst>
                          <a:ext uri="{FF2B5EF4-FFF2-40B4-BE49-F238E27FC236}">
                            <a16:creationId xmlns:a16="http://schemas.microsoft.com/office/drawing/2014/main" id="{537EF6D6-5AA2-0305-3C1D-2369C4AE58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7920" y="3364992"/>
                        <a:ext cx="108000" cy="108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X"/>
                      </a:p>
                    </p:txBody>
                  </p: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AE0E8A32-EFA6-EE9E-3060-01F8F0E1ED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833104" y="2542032"/>
                        <a:ext cx="108000" cy="108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MX"/>
                      </a:p>
                    </p:txBody>
                  </p:sp>
                  <p:cxnSp>
                    <p:nvCxnSpPr>
                      <p:cNvPr id="37" name="Straight Arrow Connector 36">
                        <a:extLst>
                          <a:ext uri="{FF2B5EF4-FFF2-40B4-BE49-F238E27FC236}">
                            <a16:creationId xmlns:a16="http://schemas.microsoft.com/office/drawing/2014/main" id="{7E7484F4-34D4-0866-4622-31C44841922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448596" y="3114216"/>
                        <a:ext cx="2617926" cy="846099"/>
                      </a:xfrm>
                      <a:prstGeom prst="straightConnector1">
                        <a:avLst/>
                      </a:prstGeom>
                      <a:ln w="254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0" name="TextBox 39">
                            <a:extLst>
                              <a:ext uri="{FF2B5EF4-FFF2-40B4-BE49-F238E27FC236}">
                                <a16:creationId xmlns:a16="http://schemas.microsoft.com/office/drawing/2014/main" id="{44D64201-5A99-D09D-3286-EE670A5A0C2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925207" y="4035804"/>
                            <a:ext cx="3664701" cy="7221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acc>
                                    <m:accPr>
                                      <m:chr m:val="⃗"/>
                                      <m:ctrlPr>
                                        <a:rPr lang="en-MX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oMath>
                              </m:oMathPara>
                            </a14:m>
                            <a:endParaRPr lang="en-US" sz="1600" b="0" i="1" dirty="0">
                              <a:latin typeface="Cambria Math" panose="02040503050406030204" pitchFamily="18" charset="0"/>
                            </a:endParaRPr>
                          </a:p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unc>
                                    <m:func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</m:func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unc>
                                    <m:func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6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func>
                                        <m:func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oMath>
                              </m:oMathPara>
                            </a14:m>
                            <a:endParaRPr lang="en-MX" sz="16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0" name="TextBox 39">
                            <a:extLst>
                              <a:ext uri="{FF2B5EF4-FFF2-40B4-BE49-F238E27FC236}">
                                <a16:creationId xmlns:a16="http://schemas.microsoft.com/office/drawing/2014/main" id="{44D64201-5A99-D09D-3286-EE670A5A0C29}"/>
                              </a:ext>
                            </a:extLst>
                          </p:cNvPr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5925207" y="4035804"/>
                            <a:ext cx="3664701" cy="722179"/>
                          </a:xfrm>
                          <a:prstGeom prst="rect">
                            <a:avLst/>
                          </a:prstGeom>
                          <a:blipFill>
                            <a:blip r:embed="rId10"/>
                            <a:stretch>
                              <a:fillRect l="-429" t="-20930" r="-2146" b="-16279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n-MX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p:sp>
                <p:nvSpPr>
                  <p:cNvPr id="49" name="Freeform 48">
                    <a:extLst>
                      <a:ext uri="{FF2B5EF4-FFF2-40B4-BE49-F238E27FC236}">
                        <a16:creationId xmlns:a16="http://schemas.microsoft.com/office/drawing/2014/main" id="{931D0A47-F225-993B-23B5-70AC7382B0DA}"/>
                      </a:ext>
                    </a:extLst>
                  </p:cNvPr>
                  <p:cNvSpPr/>
                  <p:nvPr/>
                </p:nvSpPr>
                <p:spPr>
                  <a:xfrm rot="20233888">
                    <a:off x="8760981" y="1909982"/>
                    <a:ext cx="2312071" cy="215323"/>
                  </a:xfrm>
                  <a:custGeom>
                    <a:avLst/>
                    <a:gdLst>
                      <a:gd name="connsiteX0" fmla="*/ 0 w 2322440"/>
                      <a:gd name="connsiteY0" fmla="*/ 736179 h 1315472"/>
                      <a:gd name="connsiteX1" fmla="*/ 457200 w 2322440"/>
                      <a:gd name="connsiteY1" fmla="*/ 13165 h 1315472"/>
                      <a:gd name="connsiteX2" fmla="*/ 914400 w 2322440"/>
                      <a:gd name="connsiteY2" fmla="*/ 1289072 h 1315472"/>
                      <a:gd name="connsiteX3" fmla="*/ 1414130 w 2322440"/>
                      <a:gd name="connsiteY3" fmla="*/ 23797 h 1315472"/>
                      <a:gd name="connsiteX4" fmla="*/ 1881963 w 2322440"/>
                      <a:gd name="connsiteY4" fmla="*/ 1310337 h 1315472"/>
                      <a:gd name="connsiteX5" fmla="*/ 2296632 w 2322440"/>
                      <a:gd name="connsiteY5" fmla="*/ 470365 h 1315472"/>
                      <a:gd name="connsiteX6" fmla="*/ 2243470 w 2322440"/>
                      <a:gd name="connsiteY6" fmla="*/ 364039 h 1315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22440" h="1315472">
                        <a:moveTo>
                          <a:pt x="0" y="736179"/>
                        </a:moveTo>
                        <a:cubicBezTo>
                          <a:pt x="152400" y="328597"/>
                          <a:pt x="304800" y="-78984"/>
                          <a:pt x="457200" y="13165"/>
                        </a:cubicBezTo>
                        <a:cubicBezTo>
                          <a:pt x="609600" y="105314"/>
                          <a:pt x="754912" y="1287300"/>
                          <a:pt x="914400" y="1289072"/>
                        </a:cubicBezTo>
                        <a:cubicBezTo>
                          <a:pt x="1073888" y="1290844"/>
                          <a:pt x="1252870" y="20253"/>
                          <a:pt x="1414130" y="23797"/>
                        </a:cubicBezTo>
                        <a:cubicBezTo>
                          <a:pt x="1575390" y="27341"/>
                          <a:pt x="1734879" y="1235909"/>
                          <a:pt x="1881963" y="1310337"/>
                        </a:cubicBezTo>
                        <a:cubicBezTo>
                          <a:pt x="2029047" y="1384765"/>
                          <a:pt x="2236381" y="628081"/>
                          <a:pt x="2296632" y="470365"/>
                        </a:cubicBezTo>
                        <a:cubicBezTo>
                          <a:pt x="2356883" y="312649"/>
                          <a:pt x="2300176" y="338344"/>
                          <a:pt x="2243470" y="364039"/>
                        </a:cubicBezTo>
                      </a:path>
                    </a:pathLst>
                  </a:custGeom>
                  <a:noFill/>
                  <a:ln w="158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MX"/>
                  </a:p>
                </p:txBody>
              </p: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9B912967-435F-7C51-99EF-2ADD490329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332099" y="515207"/>
                    <a:ext cx="7365" cy="137487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0FBE9B8E-B7E3-57ED-753A-0D82C00728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841996" y="1167421"/>
                    <a:ext cx="10800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F833A6A5-9604-EA34-45C4-0FA1E9D6F0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972098" y="1438222"/>
                    <a:ext cx="7200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85D58F25-9EF3-FFE5-32F2-908713F31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64507" y="1948044"/>
                  <a:ext cx="3600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42EDF35-491E-F56A-C575-5023F3883309}"/>
                  </a:ext>
                </a:extLst>
              </p:cNvPr>
              <p:cNvCxnSpPr/>
              <p:nvPr/>
            </p:nvCxnSpPr>
            <p:spPr>
              <a:xfrm>
                <a:off x="3478913" y="3115340"/>
                <a:ext cx="98183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6EF8FE2-E7D5-420A-1A0F-BE7E8B6369FF}"/>
                </a:ext>
              </a:extLst>
            </p:cNvPr>
            <p:cNvGrpSpPr/>
            <p:nvPr/>
          </p:nvGrpSpPr>
          <p:grpSpPr>
            <a:xfrm>
              <a:off x="1866405" y="1001862"/>
              <a:ext cx="9115717" cy="2109001"/>
              <a:chOff x="1866405" y="1001862"/>
              <a:chExt cx="9115717" cy="210900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7D1B086F-1B97-2A23-B8FE-CF58051932D1}"/>
                      </a:ext>
                    </a:extLst>
                  </p:cNvPr>
                  <p:cNvSpPr txBox="1"/>
                  <p:nvPr/>
                </p:nvSpPr>
                <p:spPr>
                  <a:xfrm>
                    <a:off x="3278881" y="2772309"/>
                    <a:ext cx="1261350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MX" dirty="0"/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7D1B086F-1B97-2A23-B8FE-CF58051932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8881" y="2772309"/>
                    <a:ext cx="1261350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MX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6F669DDD-E352-3F70-4F7F-1C49E347EA60}"/>
                      </a:ext>
                    </a:extLst>
                  </p:cNvPr>
                  <p:cNvSpPr txBox="1"/>
                  <p:nvPr/>
                </p:nvSpPr>
                <p:spPr>
                  <a:xfrm>
                    <a:off x="1866405" y="2399978"/>
                    <a:ext cx="1261350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𝐼𝑐𝑒𝐶𝑢𝑏𝑒</m:t>
                          </m:r>
                        </m:oMath>
                      </m:oMathPara>
                    </a14:m>
                    <a:endParaRPr lang="en-MX" dirty="0"/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6F669DDD-E352-3F70-4F7F-1C49E347EA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66405" y="2399978"/>
                    <a:ext cx="1261350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MX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3AB1EC1E-BFEF-774B-0212-D9E455535FDE}"/>
                      </a:ext>
                    </a:extLst>
                  </p:cNvPr>
                  <p:cNvSpPr txBox="1"/>
                  <p:nvPr/>
                </p:nvSpPr>
                <p:spPr>
                  <a:xfrm>
                    <a:off x="9720772" y="1001862"/>
                    <a:ext cx="1261350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𝐴𝑅𝐴</m:t>
                          </m:r>
                        </m:oMath>
                      </m:oMathPara>
                    </a14:m>
                    <a:endParaRPr lang="en-MX" dirty="0"/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3AB1EC1E-BFEF-774B-0212-D9E455535FD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0772" y="1001862"/>
                    <a:ext cx="1261350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en-MX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1" name="Frame 70">
            <a:extLst>
              <a:ext uri="{FF2B5EF4-FFF2-40B4-BE49-F238E27FC236}">
                <a16:creationId xmlns:a16="http://schemas.microsoft.com/office/drawing/2014/main" id="{60FB3231-0C53-095D-A246-158150EAF69F}"/>
              </a:ext>
            </a:extLst>
          </p:cNvPr>
          <p:cNvSpPr/>
          <p:nvPr/>
        </p:nvSpPr>
        <p:spPr>
          <a:xfrm>
            <a:off x="8230147" y="4019106"/>
            <a:ext cx="3319815" cy="2370513"/>
          </a:xfrm>
          <a:prstGeom prst="frame">
            <a:avLst>
              <a:gd name="adj1" fmla="val 16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8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29F9C-048D-0440-7D67-8AD0E58D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4</a:t>
            </a:fld>
            <a:endParaRPr lang="en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60;p7">
                <a:extLst>
                  <a:ext uri="{FF2B5EF4-FFF2-40B4-BE49-F238E27FC236}">
                    <a16:creationId xmlns:a16="http://schemas.microsoft.com/office/drawing/2014/main" id="{02BA5875-ED6A-9858-40A0-AB7561505337}"/>
                  </a:ext>
                </a:extLst>
              </p:cNvPr>
              <p:cNvSpPr txBox="1"/>
              <p:nvPr/>
            </p:nvSpPr>
            <p:spPr>
              <a:xfrm>
                <a:off x="3286070" y="298990"/>
                <a:ext cx="6505678" cy="632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dirty="0"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Geometry of Coincident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sz="3600" b="1" dirty="0"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Google Shape;60;p7">
                <a:extLst>
                  <a:ext uri="{FF2B5EF4-FFF2-40B4-BE49-F238E27FC236}">
                    <a16:creationId xmlns:a16="http://schemas.microsoft.com/office/drawing/2014/main" id="{02BA5875-ED6A-9858-40A0-AB756150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070" y="298990"/>
                <a:ext cx="6505678" cy="632273"/>
              </a:xfrm>
              <a:prstGeom prst="rect">
                <a:avLst/>
              </a:prstGeom>
              <a:blipFill>
                <a:blip r:embed="rId3"/>
                <a:stretch>
                  <a:fillRect l="-2339" t="-11765" b="-215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67D391-26B8-89AB-2936-29EE7C843096}"/>
                  </a:ext>
                </a:extLst>
              </p:cNvPr>
              <p:cNvSpPr txBox="1"/>
              <p:nvPr/>
            </p:nvSpPr>
            <p:spPr>
              <a:xfrm>
                <a:off x="4364368" y="1309465"/>
                <a:ext cx="7677200" cy="2247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b="0" i="1" dirty="0">
                    <a:latin typeface="Cambria Math" panose="02040503050406030204" pitchFamily="18" charset="0"/>
                  </a:rPr>
                  <a:t>Leads to some annoying algebra </a:t>
                </a:r>
                <a:r>
                  <a:rPr lang="en-US" sz="1600" i="1" dirty="0">
                    <a:latin typeface="Cambria Math" panose="02040503050406030204" pitchFamily="18" charset="0"/>
                    <a:sym typeface="Wingdings" pitchFamily="2" charset="2"/>
                  </a:rPr>
                  <a:t></a:t>
                </a:r>
                <a:r>
                  <a:rPr lang="en-US" sz="1600" b="0" i="1" dirty="0">
                    <a:latin typeface="Cambria Math" panose="02040503050406030204" pitchFamily="18" charset="0"/>
                    <a:sym typeface="Wingdings" pitchFamily="2" charset="2"/>
                  </a:rPr>
                  <a:t>:</a:t>
                </a:r>
              </a:p>
              <a:p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  <a:p>
                <a:endParaRPr lang="en-MX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b="0" dirty="0"/>
              </a:p>
              <a:p>
                <a:endParaRPr lang="en-MX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MX" sz="1600" dirty="0"/>
              </a:p>
              <a:p>
                <a:endParaRPr lang="en-MX" sz="1600" dirty="0"/>
              </a:p>
              <a:p>
                <a:endParaRPr lang="en-MX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67D391-26B8-89AB-2936-29EE7C843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368" y="1309465"/>
                <a:ext cx="7677200" cy="2247731"/>
              </a:xfrm>
              <a:prstGeom prst="rect">
                <a:avLst/>
              </a:prstGeom>
              <a:blipFill>
                <a:blip r:embed="rId4"/>
                <a:stretch>
                  <a:fillRect l="-1485" t="-3933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61FCB6-AB42-1B83-DE29-4764B791FE38}"/>
                  </a:ext>
                </a:extLst>
              </p:cNvPr>
              <p:cNvSpPr txBox="1"/>
              <p:nvPr/>
            </p:nvSpPr>
            <p:spPr>
              <a:xfrm>
                <a:off x="1044553" y="1330730"/>
                <a:ext cx="3009456" cy="1969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600" i="1" dirty="0">
                    <a:latin typeface="Cambria Math" panose="02040503050406030204" pitchFamily="18" charset="0"/>
                  </a:rPr>
                  <a:t>At the walls </a:t>
                </a:r>
                <a:r>
                  <a:rPr lang="en-US" sz="1600" i="1" dirty="0" err="1">
                    <a:latin typeface="Cambria Math" panose="02040503050406030204" pitchFamily="18" charset="0"/>
                  </a:rPr>
                  <a:t>IceCube</a:t>
                </a:r>
                <a:r>
                  <a:rPr lang="en-US" sz="1600" i="1" dirty="0">
                    <a:latin typeface="Cambria Math" panose="02040503050406030204" pitchFamily="18" charset="0"/>
                  </a:rPr>
                  <a:t>:</a:t>
                </a:r>
              </a:p>
              <a:p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r>
                  <a:rPr lang="en-US" sz="1600" b="0" i="1" dirty="0">
                    <a:latin typeface="Cambria Math" panose="02040503050406030204" pitchFamily="18" charset="0"/>
                  </a:rPr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br>
                  <a:rPr lang="en-US" sz="1600" b="0" dirty="0"/>
                </a:br>
                <a:br>
                  <a:rPr lang="en-US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𝑏𝑡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61FCB6-AB42-1B83-DE29-4764B791F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553" y="1330730"/>
                <a:ext cx="3009456" cy="1969770"/>
              </a:xfrm>
              <a:prstGeom prst="rect">
                <a:avLst/>
              </a:prstGeom>
              <a:blipFill>
                <a:blip r:embed="rId5"/>
                <a:stretch>
                  <a:fillRect l="-4202" t="-3205" b="-1923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ame 5">
            <a:extLst>
              <a:ext uri="{FF2B5EF4-FFF2-40B4-BE49-F238E27FC236}">
                <a16:creationId xmlns:a16="http://schemas.microsoft.com/office/drawing/2014/main" id="{6A844484-66E3-E549-77C8-D06A283E97AA}"/>
              </a:ext>
            </a:extLst>
          </p:cNvPr>
          <p:cNvSpPr/>
          <p:nvPr/>
        </p:nvSpPr>
        <p:spPr>
          <a:xfrm>
            <a:off x="734194" y="1109094"/>
            <a:ext cx="3319815" cy="2370513"/>
          </a:xfrm>
          <a:prstGeom prst="frame">
            <a:avLst>
              <a:gd name="adj1" fmla="val 166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4B40AA-5E68-421D-1D00-BC0A4602204F}"/>
                  </a:ext>
                </a:extLst>
              </p:cNvPr>
              <p:cNvSpPr txBox="1"/>
              <p:nvPr/>
            </p:nvSpPr>
            <p:spPr>
              <a:xfrm>
                <a:off x="1403968" y="3657438"/>
                <a:ext cx="10135361" cy="1925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MX" sz="1600" dirty="0"/>
              </a:p>
              <a:p>
                <a:endParaRPr lang="en-MX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4B40AA-5E68-421D-1D00-BC0A46022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968" y="3657438"/>
                <a:ext cx="10135361" cy="19252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ame 10">
            <a:extLst>
              <a:ext uri="{FF2B5EF4-FFF2-40B4-BE49-F238E27FC236}">
                <a16:creationId xmlns:a16="http://schemas.microsoft.com/office/drawing/2014/main" id="{2B27DD16-2E31-AB6C-8043-5223B85A5655}"/>
              </a:ext>
            </a:extLst>
          </p:cNvPr>
          <p:cNvSpPr/>
          <p:nvPr/>
        </p:nvSpPr>
        <p:spPr>
          <a:xfrm>
            <a:off x="4901610" y="4529470"/>
            <a:ext cx="5709684" cy="520996"/>
          </a:xfrm>
          <a:prstGeom prst="frame">
            <a:avLst>
              <a:gd name="adj1" fmla="val 5450"/>
            </a:avLst>
          </a:prstGeom>
          <a:solidFill>
            <a:srgbClr val="C00000"/>
          </a:solidFill>
          <a:ln>
            <a:solidFill>
              <a:srgbClr val="B00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X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A04811-41AF-3B7F-30D6-A6EE6DD3A614}"/>
                  </a:ext>
                </a:extLst>
              </p:cNvPr>
              <p:cNvSpPr txBox="1"/>
              <p:nvPr/>
            </p:nvSpPr>
            <p:spPr>
              <a:xfrm>
                <a:off x="734194" y="5412940"/>
                <a:ext cx="11307374" cy="1125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1" dirty="0">
                    <a:latin typeface="Cambria Math" panose="02040503050406030204" pitchFamily="18" charset="0"/>
                  </a:rPr>
                  <a:t>Simplifying the discriminant:</a:t>
                </a:r>
              </a:p>
              <a:p>
                <a:endParaRPr lang="en-US" sz="14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4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b="0" i="1" dirty="0">
                    <a:latin typeface="Cambria Math" panose="02040503050406030204" pitchFamily="18" charset="0"/>
                  </a:rPr>
                  <a:t> </a:t>
                </a:r>
                <a:endParaRPr lang="en-US" sz="1400" b="0" i="1" dirty="0">
                  <a:latin typeface="Cambria Math" panose="02040503050406030204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A04811-41AF-3B7F-30D6-A6EE6DD3A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94" y="5412940"/>
                <a:ext cx="11307374" cy="1125308"/>
              </a:xfrm>
              <a:prstGeom prst="rect">
                <a:avLst/>
              </a:prstGeom>
              <a:blipFill>
                <a:blip r:embed="rId7"/>
                <a:stretch>
                  <a:fillRect l="-224" t="-2222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14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29F9C-048D-0440-7D67-8AD0E58D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5</a:t>
            </a:fld>
            <a:endParaRPr lang="en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Google Shape;60;p7">
                <a:extLst>
                  <a:ext uri="{FF2B5EF4-FFF2-40B4-BE49-F238E27FC236}">
                    <a16:creationId xmlns:a16="http://schemas.microsoft.com/office/drawing/2014/main" id="{02BA5875-ED6A-9858-40A0-AB7561505337}"/>
                  </a:ext>
                </a:extLst>
              </p:cNvPr>
              <p:cNvSpPr txBox="1"/>
              <p:nvPr/>
            </p:nvSpPr>
            <p:spPr>
              <a:xfrm>
                <a:off x="3286070" y="479743"/>
                <a:ext cx="6505678" cy="632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dirty="0"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Geometry of Coincident</a:t>
                </a:r>
                <a:r>
                  <a:rPr lang="en-US" sz="36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sz="3600" b="1" dirty="0"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3" name="Google Shape;60;p7">
                <a:extLst>
                  <a:ext uri="{FF2B5EF4-FFF2-40B4-BE49-F238E27FC236}">
                    <a16:creationId xmlns:a16="http://schemas.microsoft.com/office/drawing/2014/main" id="{02BA5875-ED6A-9858-40A0-AB756150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070" y="479743"/>
                <a:ext cx="6505678" cy="632273"/>
              </a:xfrm>
              <a:prstGeom prst="rect">
                <a:avLst/>
              </a:prstGeom>
              <a:blipFill>
                <a:blip r:embed="rId3"/>
                <a:stretch>
                  <a:fillRect l="-2339" t="-5882" b="-27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4B40AA-5E68-421D-1D00-BC0A4602204F}"/>
                  </a:ext>
                </a:extLst>
              </p:cNvPr>
              <p:cNvSpPr txBox="1"/>
              <p:nvPr/>
            </p:nvSpPr>
            <p:spPr>
              <a:xfrm>
                <a:off x="1028319" y="1804260"/>
                <a:ext cx="10135361" cy="3249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i="1" dirty="0">
                    <a:latin typeface="Cambria Math" panose="02040503050406030204" pitchFamily="18" charset="0"/>
                  </a:rPr>
                  <a:t>Therefore, the times at which the muons intersect the walls are:</a:t>
                </a:r>
              </a:p>
              <a:p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d>
                                        <m:dPr>
                                          <m:ctrlP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endParaRPr lang="en-US" sz="2000" b="0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sz="1600" i="1" dirty="0">
                    <a:latin typeface="Cambria Math" panose="02040503050406030204" pitchFamily="18" charset="0"/>
                    <a:sym typeface="Wingdings" pitchFamily="2" charset="2"/>
                  </a:rPr>
                  <a:t>And the distance traveled is:</a:t>
                </a:r>
              </a:p>
              <a:p>
                <a:endParaRPr lang="en-US" sz="1600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𝑑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𝑎𝑡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𝑏𝑡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  <m:t>𝑐𝑡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endParaRPr lang="en-US" sz="1600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 </m:t>
                      </m:r>
                    </m:oMath>
                  </m:oMathPara>
                </a14:m>
                <a:endParaRPr lang="en-MX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4B40AA-5E68-421D-1D00-BC0A46022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19" y="1804260"/>
                <a:ext cx="10135361" cy="3249479"/>
              </a:xfrm>
              <a:prstGeom prst="rect">
                <a:avLst/>
              </a:prstGeom>
              <a:blipFill>
                <a:blip r:embed="rId4"/>
                <a:stretch>
                  <a:fillRect l="-376" t="-781" b="-1563"/>
                </a:stretch>
              </a:blipFill>
            </p:spPr>
            <p:txBody>
              <a:bodyPr/>
              <a:lstStyle/>
              <a:p>
                <a:r>
                  <a:rPr lang="en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85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29F9C-048D-0440-7D67-8AD0E58D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6</a:t>
            </a:fld>
            <a:endParaRPr lang="en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60;p7">
                <a:extLst>
                  <a:ext uri="{FF2B5EF4-FFF2-40B4-BE49-F238E27FC236}">
                    <a16:creationId xmlns:a16="http://schemas.microsoft.com/office/drawing/2014/main" id="{497C78D1-C138-3A67-DF56-DA51CF253210}"/>
                  </a:ext>
                </a:extLst>
              </p:cNvPr>
              <p:cNvSpPr txBox="1"/>
              <p:nvPr/>
            </p:nvSpPr>
            <p:spPr>
              <a:xfrm>
                <a:off x="3890476" y="364045"/>
                <a:ext cx="4411045" cy="632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/>
                <a:r>
                  <a:rPr lang="en-US" sz="3600" b="1" dirty="0"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Correct for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Arial"/>
                        <a:cs typeface="Arial" panose="020B0604020202020204" pitchFamily="34" charset="0"/>
                        <a:sym typeface="Arial"/>
                      </a:rPr>
                      <m:t>𝝉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 decay</a:t>
                </a:r>
                <a:endParaRPr sz="3600" b="1" dirty="0"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Google Shape;60;p7">
                <a:extLst>
                  <a:ext uri="{FF2B5EF4-FFF2-40B4-BE49-F238E27FC236}">
                    <a16:creationId xmlns:a16="http://schemas.microsoft.com/office/drawing/2014/main" id="{497C78D1-C138-3A67-DF56-DA51CF253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476" y="364045"/>
                <a:ext cx="4411045" cy="632273"/>
              </a:xfrm>
              <a:prstGeom prst="rect">
                <a:avLst/>
              </a:prstGeom>
              <a:blipFill>
                <a:blip r:embed="rId3"/>
                <a:stretch>
                  <a:fillRect l="-4310" t="-13725" r="-2299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4ABD5E-C7DF-F971-BADF-DFF910F84D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" t="44862" r="31980"/>
          <a:stretch/>
        </p:blipFill>
        <p:spPr>
          <a:xfrm>
            <a:off x="722811" y="1640707"/>
            <a:ext cx="8461479" cy="361056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E39C33-C244-1F58-E374-00FF8711344A}"/>
              </a:ext>
            </a:extLst>
          </p:cNvPr>
          <p:cNvCxnSpPr>
            <a:cxnSpLocks/>
          </p:cNvCxnSpPr>
          <p:nvPr/>
        </p:nvCxnSpPr>
        <p:spPr>
          <a:xfrm flipH="1">
            <a:off x="6392091" y="1724297"/>
            <a:ext cx="827315" cy="230770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41B394-5410-6DED-0FFE-C2BF96AD3703}"/>
              </a:ext>
            </a:extLst>
          </p:cNvPr>
          <p:cNvSpPr txBox="1"/>
          <p:nvPr/>
        </p:nvSpPr>
        <p:spPr>
          <a:xfrm>
            <a:off x="7407830" y="1368798"/>
            <a:ext cx="469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Divide distance to interaction in steps of 100 m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9C9B39C-D7F0-FE3C-2347-C5C8142DE018}"/>
              </a:ext>
            </a:extLst>
          </p:cNvPr>
          <p:cNvSpPr/>
          <p:nvPr/>
        </p:nvSpPr>
        <p:spPr>
          <a:xfrm>
            <a:off x="7219406" y="1368797"/>
            <a:ext cx="4879362" cy="369333"/>
          </a:xfrm>
          <a:prstGeom prst="frame">
            <a:avLst>
              <a:gd name="adj1" fmla="val 1230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8B6186-2C17-9882-4D3A-93190834D5DD}"/>
              </a:ext>
            </a:extLst>
          </p:cNvPr>
          <p:cNvCxnSpPr>
            <a:cxnSpLocks/>
          </p:cNvCxnSpPr>
          <p:nvPr/>
        </p:nvCxnSpPr>
        <p:spPr>
          <a:xfrm flipH="1">
            <a:off x="7407830" y="3202584"/>
            <a:ext cx="827315" cy="230770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ame 14">
            <a:extLst>
              <a:ext uri="{FF2B5EF4-FFF2-40B4-BE49-F238E27FC236}">
                <a16:creationId xmlns:a16="http://schemas.microsoft.com/office/drawing/2014/main" id="{7B5C5CFA-782D-09DB-042A-A40F935CF745}"/>
              </a:ext>
            </a:extLst>
          </p:cNvPr>
          <p:cNvSpPr/>
          <p:nvPr/>
        </p:nvSpPr>
        <p:spPr>
          <a:xfrm>
            <a:off x="8235146" y="2847084"/>
            <a:ext cx="2868284" cy="369333"/>
          </a:xfrm>
          <a:prstGeom prst="frame">
            <a:avLst>
              <a:gd name="adj1" fmla="val 1230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6002EF-EB32-4194-DA94-F5D5242D675E}"/>
              </a:ext>
            </a:extLst>
          </p:cNvPr>
          <p:cNvSpPr txBox="1"/>
          <p:nvPr/>
        </p:nvSpPr>
        <p:spPr>
          <a:xfrm>
            <a:off x="8423569" y="2829946"/>
            <a:ext cx="329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Find energy at that step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E76290-6753-DA6B-6F16-40A956299E98}"/>
              </a:ext>
            </a:extLst>
          </p:cNvPr>
          <p:cNvCxnSpPr>
            <a:cxnSpLocks/>
          </p:cNvCxnSpPr>
          <p:nvPr/>
        </p:nvCxnSpPr>
        <p:spPr>
          <a:xfrm flipH="1" flipV="1">
            <a:off x="4171406" y="3488326"/>
            <a:ext cx="3774565" cy="505050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ame 17">
            <a:extLst>
              <a:ext uri="{FF2B5EF4-FFF2-40B4-BE49-F238E27FC236}">
                <a16:creationId xmlns:a16="http://schemas.microsoft.com/office/drawing/2014/main" id="{E1591375-4512-3204-4046-5222F720FBD2}"/>
              </a:ext>
            </a:extLst>
          </p:cNvPr>
          <p:cNvSpPr/>
          <p:nvPr/>
        </p:nvSpPr>
        <p:spPr>
          <a:xfrm>
            <a:off x="7945971" y="3956038"/>
            <a:ext cx="4152797" cy="369333"/>
          </a:xfrm>
          <a:prstGeom prst="frame">
            <a:avLst>
              <a:gd name="adj1" fmla="val 1230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67987A-919B-3FD6-7175-FE79BE6B2FB4}"/>
              </a:ext>
            </a:extLst>
          </p:cNvPr>
          <p:cNvSpPr txBox="1"/>
          <p:nvPr/>
        </p:nvSpPr>
        <p:spPr>
          <a:xfrm>
            <a:off x="8134394" y="3938900"/>
            <a:ext cx="384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Take random number between 0 and 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BCA26CA-EEAD-8DC2-4FB5-0AA936334BE5}"/>
              </a:ext>
            </a:extLst>
          </p:cNvPr>
          <p:cNvCxnSpPr>
            <a:cxnSpLocks/>
          </p:cNvCxnSpPr>
          <p:nvPr/>
        </p:nvCxnSpPr>
        <p:spPr>
          <a:xfrm flipH="1" flipV="1">
            <a:off x="5320937" y="3993376"/>
            <a:ext cx="2272101" cy="651301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ame 24">
            <a:extLst>
              <a:ext uri="{FF2B5EF4-FFF2-40B4-BE49-F238E27FC236}">
                <a16:creationId xmlns:a16="http://schemas.microsoft.com/office/drawing/2014/main" id="{07C09509-5CB1-A836-3284-A2E0F69A577F}"/>
              </a:ext>
            </a:extLst>
          </p:cNvPr>
          <p:cNvSpPr/>
          <p:nvPr/>
        </p:nvSpPr>
        <p:spPr>
          <a:xfrm>
            <a:off x="7481854" y="4644677"/>
            <a:ext cx="4616914" cy="661563"/>
          </a:xfrm>
          <a:prstGeom prst="frame">
            <a:avLst>
              <a:gd name="adj1" fmla="val 538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EEDDE5-8FF9-6388-247C-062B251FC3C4}"/>
              </a:ext>
            </a:extLst>
          </p:cNvPr>
          <p:cNvSpPr txBox="1"/>
          <p:nvPr/>
        </p:nvSpPr>
        <p:spPr>
          <a:xfrm>
            <a:off x="7670276" y="4627539"/>
            <a:ext cx="4307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Calculate probability of survival  to decay at that step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1EE60C-524C-474C-C776-3069A8E2BDF4}"/>
              </a:ext>
            </a:extLst>
          </p:cNvPr>
          <p:cNvCxnSpPr>
            <a:cxnSpLocks/>
          </p:cNvCxnSpPr>
          <p:nvPr/>
        </p:nvCxnSpPr>
        <p:spPr>
          <a:xfrm flipH="1" flipV="1">
            <a:off x="4968056" y="5063364"/>
            <a:ext cx="2272101" cy="651301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ame 29">
            <a:extLst>
              <a:ext uri="{FF2B5EF4-FFF2-40B4-BE49-F238E27FC236}">
                <a16:creationId xmlns:a16="http://schemas.microsoft.com/office/drawing/2014/main" id="{A3650544-FE55-6FC6-D1F5-95384EA88ECE}"/>
              </a:ext>
            </a:extLst>
          </p:cNvPr>
          <p:cNvSpPr/>
          <p:nvPr/>
        </p:nvSpPr>
        <p:spPr>
          <a:xfrm>
            <a:off x="7128973" y="5714666"/>
            <a:ext cx="3791576" cy="352194"/>
          </a:xfrm>
          <a:prstGeom prst="frame">
            <a:avLst>
              <a:gd name="adj1" fmla="val 78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1CCE13-4D81-0458-32DE-F9AD5E3987D0}"/>
              </a:ext>
            </a:extLst>
          </p:cNvPr>
          <p:cNvSpPr txBox="1"/>
          <p:nvPr/>
        </p:nvSpPr>
        <p:spPr>
          <a:xfrm>
            <a:off x="7317395" y="5697527"/>
            <a:ext cx="4307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Decide if the tau survives the decay</a:t>
            </a:r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4A881AF1-936F-B14C-8F87-CD9D31B0DDD2}"/>
              </a:ext>
            </a:extLst>
          </p:cNvPr>
          <p:cNvSpPr/>
          <p:nvPr/>
        </p:nvSpPr>
        <p:spPr>
          <a:xfrm>
            <a:off x="666687" y="5543464"/>
            <a:ext cx="2160917" cy="352194"/>
          </a:xfrm>
          <a:prstGeom prst="frame">
            <a:avLst>
              <a:gd name="adj1" fmla="val 785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1B317E-0819-F221-F8E7-CD2511CEA7A1}"/>
              </a:ext>
            </a:extLst>
          </p:cNvPr>
          <p:cNvSpPr txBox="1"/>
          <p:nvPr/>
        </p:nvSpPr>
        <p:spPr>
          <a:xfrm>
            <a:off x="743925" y="5526325"/>
            <a:ext cx="227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Loop over all steps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3EFBCEB-BAE0-9AB7-5DF1-2774D4825D45}"/>
              </a:ext>
            </a:extLst>
          </p:cNvPr>
          <p:cNvCxnSpPr>
            <a:cxnSpLocks/>
          </p:cNvCxnSpPr>
          <p:nvPr/>
        </p:nvCxnSpPr>
        <p:spPr>
          <a:xfrm flipV="1">
            <a:off x="735609" y="2054553"/>
            <a:ext cx="0" cy="3515454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24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 animBg="1"/>
      <p:bldP spid="16" grpId="0"/>
      <p:bldP spid="18" grpId="0" animBg="1"/>
      <p:bldP spid="19" grpId="0"/>
      <p:bldP spid="25" grpId="0" animBg="1"/>
      <p:bldP spid="26" grpId="0"/>
      <p:bldP spid="30" grpId="0" animBg="1"/>
      <p:bldP spid="31" grpId="0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29F9C-048D-0440-7D67-8AD0E58D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7</a:t>
            </a:fld>
            <a:endParaRPr lang="en-MX"/>
          </a:p>
        </p:txBody>
      </p:sp>
      <p:sp>
        <p:nvSpPr>
          <p:cNvPr id="43" name="Google Shape;60;p7">
            <a:extLst>
              <a:ext uri="{FF2B5EF4-FFF2-40B4-BE49-F238E27FC236}">
                <a16:creationId xmlns:a16="http://schemas.microsoft.com/office/drawing/2014/main" id="{02BA5875-ED6A-9858-40A0-AB7561505337}"/>
              </a:ext>
            </a:extLst>
          </p:cNvPr>
          <p:cNvSpPr txBox="1"/>
          <p:nvPr/>
        </p:nvSpPr>
        <p:spPr>
          <a:xfrm>
            <a:off x="4400411" y="458477"/>
            <a:ext cx="3391177" cy="63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Plots Explained</a:t>
            </a:r>
            <a:endParaRPr sz="36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64F0C-50F8-3038-02E5-928E4F86FB27}"/>
              </a:ext>
            </a:extLst>
          </p:cNvPr>
          <p:cNvSpPr txBox="1"/>
          <p:nvPr/>
        </p:nvSpPr>
        <p:spPr>
          <a:xfrm>
            <a:off x="7926354" y="2413337"/>
            <a:ext cx="37240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latin typeface="Cambria Math" panose="02040503050406030204" pitchFamily="18" charset="0"/>
              </a:rPr>
              <a:t>This one is just plotting events that we know are coincident</a:t>
            </a:r>
          </a:p>
          <a:p>
            <a:endParaRPr lang="en-US" i="1" dirty="0">
              <a:latin typeface="Cambria Math" panose="02040503050406030204" pitchFamily="18" charset="0"/>
            </a:endParaRPr>
          </a:p>
          <a:p>
            <a:r>
              <a:rPr lang="en-US" sz="1800" b="0" i="1" dirty="0">
                <a:latin typeface="Cambria Math" panose="02040503050406030204" pitchFamily="18" charset="0"/>
              </a:rPr>
              <a:t>The gradient is the weight of the event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4FCE1F-309B-C5B6-63DA-DB254EF75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t="6283" r="8060" b="8175"/>
          <a:stretch/>
        </p:blipFill>
        <p:spPr bwMode="auto">
          <a:xfrm>
            <a:off x="1627464" y="1492051"/>
            <a:ext cx="5897461" cy="4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64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29F9C-048D-0440-7D67-8AD0E58D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8</a:t>
            </a:fld>
            <a:endParaRPr lang="en-MX"/>
          </a:p>
        </p:txBody>
      </p:sp>
      <p:sp>
        <p:nvSpPr>
          <p:cNvPr id="43" name="Google Shape;60;p7">
            <a:extLst>
              <a:ext uri="{FF2B5EF4-FFF2-40B4-BE49-F238E27FC236}">
                <a16:creationId xmlns:a16="http://schemas.microsoft.com/office/drawing/2014/main" id="{02BA5875-ED6A-9858-40A0-AB7561505337}"/>
              </a:ext>
            </a:extLst>
          </p:cNvPr>
          <p:cNvSpPr txBox="1"/>
          <p:nvPr/>
        </p:nvSpPr>
        <p:spPr>
          <a:xfrm>
            <a:off x="4400411" y="458477"/>
            <a:ext cx="3391177" cy="63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Plots Explained</a:t>
            </a:r>
            <a:endParaRPr sz="36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64F0C-50F8-3038-02E5-928E4F86FB27}"/>
              </a:ext>
            </a:extLst>
          </p:cNvPr>
          <p:cNvSpPr txBox="1"/>
          <p:nvPr/>
        </p:nvSpPr>
        <p:spPr>
          <a:xfrm>
            <a:off x="8181536" y="3244334"/>
            <a:ext cx="3131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dirty="0">
                <a:latin typeface="Cambria Math" panose="02040503050406030204" pitchFamily="18" charset="0"/>
              </a:rPr>
              <a:t>Top view of the previous plot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601F986-82C0-FE17-DC63-A40B859FE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t="6685" r="10725" b="1701"/>
          <a:stretch/>
        </p:blipFill>
        <p:spPr bwMode="auto">
          <a:xfrm>
            <a:off x="1593908" y="1410141"/>
            <a:ext cx="6056852" cy="506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0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29F9C-048D-0440-7D67-8AD0E58D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63E09E-2A45-0D43-869C-F727418BB4DB}" type="slidenum">
              <a:rPr lang="en-MX" smtClean="0"/>
              <a:t>9</a:t>
            </a:fld>
            <a:endParaRPr lang="en-MX"/>
          </a:p>
        </p:txBody>
      </p:sp>
      <p:sp>
        <p:nvSpPr>
          <p:cNvPr id="43" name="Google Shape;60;p7">
            <a:extLst>
              <a:ext uri="{FF2B5EF4-FFF2-40B4-BE49-F238E27FC236}">
                <a16:creationId xmlns:a16="http://schemas.microsoft.com/office/drawing/2014/main" id="{02BA5875-ED6A-9858-40A0-AB7561505337}"/>
              </a:ext>
            </a:extLst>
          </p:cNvPr>
          <p:cNvSpPr txBox="1"/>
          <p:nvPr/>
        </p:nvSpPr>
        <p:spPr>
          <a:xfrm>
            <a:off x="4400411" y="458477"/>
            <a:ext cx="3391177" cy="63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Plots Explained</a:t>
            </a:r>
            <a:endParaRPr sz="36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64F0C-50F8-3038-02E5-928E4F86FB27}"/>
              </a:ext>
            </a:extLst>
          </p:cNvPr>
          <p:cNvSpPr txBox="1"/>
          <p:nvPr/>
        </p:nvSpPr>
        <p:spPr>
          <a:xfrm>
            <a:off x="8277229" y="1755775"/>
            <a:ext cx="313150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Cambria Math" panose="02040503050406030204" pitchFamily="18" charset="0"/>
              </a:rPr>
              <a:t>Neutrino events binned in energy</a:t>
            </a:r>
            <a:br>
              <a:rPr lang="en-US" i="1" dirty="0">
                <a:latin typeface="Cambria Math" panose="02040503050406030204" pitchFamily="18" charset="0"/>
              </a:rPr>
            </a:br>
            <a:br>
              <a:rPr lang="en-US" i="1" dirty="0">
                <a:latin typeface="Cambria Math" panose="02040503050406030204" pitchFamily="18" charset="0"/>
              </a:rPr>
            </a:br>
            <a:r>
              <a:rPr lang="en-US" i="1" dirty="0">
                <a:latin typeface="Cambria Math" panose="02040503050406030204" pitchFamily="18" charset="0"/>
              </a:rPr>
              <a:t>Thrown means events generated by </a:t>
            </a:r>
            <a:r>
              <a:rPr lang="en-US" i="1" dirty="0" err="1">
                <a:latin typeface="Cambria Math" panose="02040503050406030204" pitchFamily="18" charset="0"/>
              </a:rPr>
              <a:t>ARASim</a:t>
            </a:r>
            <a:r>
              <a:rPr lang="en-US" i="1" dirty="0">
                <a:latin typeface="Cambria Math" panose="02040503050406030204" pitchFamily="18" charset="0"/>
              </a:rPr>
              <a:t> around ARA 1.</a:t>
            </a:r>
          </a:p>
          <a:p>
            <a:endParaRPr lang="en-US" i="1" dirty="0">
              <a:latin typeface="Cambria Math" panose="02040503050406030204" pitchFamily="18" charset="0"/>
            </a:endParaRPr>
          </a:p>
          <a:p>
            <a:r>
              <a:rPr lang="en-US" i="1" dirty="0">
                <a:latin typeface="Cambria Math" panose="02040503050406030204" pitchFamily="18" charset="0"/>
              </a:rPr>
              <a:t>Detected means detected events by ARA 1.</a:t>
            </a:r>
          </a:p>
          <a:p>
            <a:endParaRPr lang="en-US" i="1" dirty="0">
              <a:latin typeface="Cambria Math" panose="02040503050406030204" pitchFamily="18" charset="0"/>
            </a:endParaRPr>
          </a:p>
          <a:p>
            <a:r>
              <a:rPr lang="en-US" i="1" dirty="0">
                <a:latin typeface="Cambria Math" panose="02040503050406030204" pitchFamily="18" charset="0"/>
              </a:rPr>
              <a:t>Coincident means detected by both ARA 1 and </a:t>
            </a:r>
            <a:r>
              <a:rPr lang="en-US" i="1" dirty="0" err="1">
                <a:latin typeface="Cambria Math" panose="02040503050406030204" pitchFamily="18" charset="0"/>
              </a:rPr>
              <a:t>IceCube</a:t>
            </a:r>
            <a:r>
              <a:rPr lang="en-US" i="1" dirty="0">
                <a:latin typeface="Cambria Math" panose="02040503050406030204" pitchFamily="18" charset="0"/>
              </a:rPr>
              <a:t>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34A0C54-B044-2E0F-085B-4E51DF14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27" y="1378270"/>
            <a:ext cx="6802967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557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sid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14731</TotalTime>
  <Words>702</Words>
  <Application>Microsoft Macintosh PowerPoint</Application>
  <PresentationFormat>Widescreen</PresentationFormat>
  <Paragraphs>150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Open Sans</vt:lpstr>
      <vt:lpstr>Office Theme</vt:lpstr>
      <vt:lpstr>Inside Slide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Salcedo Gomez, Alan</cp:lastModifiedBy>
  <cp:revision>83</cp:revision>
  <dcterms:created xsi:type="dcterms:W3CDTF">2017-04-10T20:48:15Z</dcterms:created>
  <dcterms:modified xsi:type="dcterms:W3CDTF">2023-06-08T20:33:18Z</dcterms:modified>
</cp:coreProperties>
</file>