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6" y="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7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9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7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9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9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99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41547-337D-4721-B5D1-73A66268B1C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1409C-1ED2-4016-B9D8-EF4F84DBF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8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/>
          <p:cNvSpPr/>
          <p:nvPr/>
        </p:nvSpPr>
        <p:spPr>
          <a:xfrm>
            <a:off x="6607277" y="4336026"/>
            <a:ext cx="4232787" cy="1917290"/>
          </a:xfrm>
          <a:prstGeom prst="roundRect">
            <a:avLst/>
          </a:prstGeom>
          <a:solidFill>
            <a:schemeClr val="bg2">
              <a:alpha val="36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/>
          <p:cNvSpPr/>
          <p:nvPr/>
        </p:nvSpPr>
        <p:spPr>
          <a:xfrm>
            <a:off x="1815593" y="1333339"/>
            <a:ext cx="9024471" cy="2737216"/>
          </a:xfrm>
          <a:prstGeom prst="roundRect">
            <a:avLst/>
          </a:prstGeom>
          <a:solidFill>
            <a:schemeClr val="bg2">
              <a:alpha val="36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896" y="1758478"/>
            <a:ext cx="8302388" cy="1803992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Above the Ice: The Data Acquisition Stack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28502" y="4395019"/>
            <a:ext cx="3790335" cy="179930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By: Suren Gourapura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Date: 3/22/17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10-Minute Talk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Connolly Group Meeting</a:t>
            </a:r>
          </a:p>
        </p:txBody>
      </p:sp>
    </p:spTree>
    <p:extLst>
      <p:ext uri="{BB962C8B-B14F-4D97-AF65-F5344CB8AC3E}">
        <p14:creationId xmlns:p14="http://schemas.microsoft.com/office/powerpoint/2010/main" val="255975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400335" y="265112"/>
            <a:ext cx="11415713" cy="6307138"/>
          </a:xfrm>
          <a:prstGeom prst="roundRect">
            <a:avLst/>
          </a:prstGeom>
          <a:solidFill>
            <a:schemeClr val="bg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786" y="276276"/>
            <a:ext cx="2493266" cy="10212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5972" y="1211739"/>
            <a:ext cx="71717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Signal is sent to Triggering and Digitizing Daughter boards for the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Askaryan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Radio Array (TDA and DDA)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TDA identifies signals of interest and informs the Field-Programmable Gate Array (FPGA).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DDA digitizes the waveform when the FPGA issues a full-station trigger.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Advanced Triggering and Readout Interface (ATRI) packages and sends signals of interest to storage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23487" y="3032354"/>
            <a:ext cx="721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x4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860" y="1004175"/>
            <a:ext cx="2968627" cy="4875034"/>
          </a:xfrm>
        </p:spPr>
      </p:pic>
      <p:sp>
        <p:nvSpPr>
          <p:cNvPr id="7" name="Left Brace 6"/>
          <p:cNvSpPr/>
          <p:nvPr/>
        </p:nvSpPr>
        <p:spPr>
          <a:xfrm flipH="1">
            <a:off x="11104999" y="2761990"/>
            <a:ext cx="332888" cy="1640910"/>
          </a:xfrm>
          <a:prstGeom prst="leftBrace">
            <a:avLst>
              <a:gd name="adj1" fmla="val 36942"/>
              <a:gd name="adj2" fmla="val 49849"/>
            </a:avLst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pc="-150" dirty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914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1474838" y="250365"/>
            <a:ext cx="9070259" cy="6307138"/>
          </a:xfrm>
          <a:prstGeom prst="roundRect">
            <a:avLst/>
          </a:prstGeom>
          <a:solidFill>
            <a:schemeClr val="bg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5989" y="321135"/>
            <a:ext cx="7400007" cy="1065213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Triggering Daughter Board (TDA)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28677" y="1386348"/>
                <a:ext cx="7934633" cy="4778478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TDA is what identifies events of interest. It tells the FPGA to tell the DDA to digitize these events.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trigger path signal is squared by a tunnel diode. This converts the voltage over time signal into power over time, which is sent to the TDA</a:t>
                </a:r>
              </a:p>
              <a:p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Signals that trigger the station: 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Have a rising edge in their power that crosses a 6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threshold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Arrive from at least 3 antennae of the same polarization </a:t>
                </a:r>
                <a:r>
                  <a:rPr lang="en-US" sz="3200">
                    <a:latin typeface="Arial" panose="020B0604020202020204" pitchFamily="34" charset="0"/>
                    <a:cs typeface="Arial" panose="020B0604020202020204" pitchFamily="34" charset="0"/>
                  </a:rPr>
                  <a:t>in a 120 ns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window of time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28677" y="1386348"/>
                <a:ext cx="7934633" cy="4778478"/>
              </a:xfrm>
              <a:blipFill>
                <a:blip r:embed="rId2"/>
                <a:stretch>
                  <a:fillRect l="-1459" t="-2806" r="-2611" b="-1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138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353955" y="272159"/>
            <a:ext cx="11472285" cy="6307138"/>
          </a:xfrm>
          <a:prstGeom prst="roundRect">
            <a:avLst/>
          </a:prstGeom>
          <a:solidFill>
            <a:schemeClr val="bg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245" y="464373"/>
            <a:ext cx="6537510" cy="106521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Digitizing Daughter Board (DDA)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570" y="1402080"/>
            <a:ext cx="6399886" cy="4770120"/>
          </a:xfrm>
        </p:spPr>
        <p:txBody>
          <a:bodyPr>
            <a:no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Switched Capacitor Array (SCA) continuously stores and dumps signal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When the full station trigger arrives, the IRS2 Application Specific Integrated Circuit (ASIC) digitizes a block of the SCA at 3.2 GS/s</a:t>
            </a:r>
          </a:p>
          <a:p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Data is sent to ATRI board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5"/>
          <a:stretch/>
        </p:blipFill>
        <p:spPr>
          <a:xfrm>
            <a:off x="8289053" y="449901"/>
            <a:ext cx="2864722" cy="59602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96350" y="3419379"/>
            <a:ext cx="1695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Storage Array</a:t>
            </a:r>
          </a:p>
        </p:txBody>
      </p:sp>
    </p:spTree>
    <p:extLst>
      <p:ext uri="{BB962C8B-B14F-4D97-AF65-F5344CB8AC3E}">
        <p14:creationId xmlns:p14="http://schemas.microsoft.com/office/powerpoint/2010/main" val="3656301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255633" y="250364"/>
            <a:ext cx="11690560" cy="6430655"/>
          </a:xfrm>
          <a:prstGeom prst="roundRect">
            <a:avLst/>
          </a:prstGeom>
          <a:solidFill>
            <a:schemeClr val="bg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877" y="647134"/>
            <a:ext cx="5995839" cy="1065213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ARA Triggering and Readout Interface (ATRI)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83" y="2052387"/>
            <a:ext cx="6276059" cy="416222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packaged by Spartan-6 FPGA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Sent via PCIE to the Com-Express Single Board Computer (SBC)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SBC stores data on a 16 GB SATA drive, then sends it to hard drives 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IceCube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Lab.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213" y="905839"/>
            <a:ext cx="4509534" cy="5119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02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2969335" y="486339"/>
            <a:ext cx="6253316" cy="5870216"/>
          </a:xfrm>
          <a:prstGeom prst="roundRect">
            <a:avLst/>
          </a:prstGeom>
          <a:solidFill>
            <a:schemeClr val="bg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8557" y="869079"/>
            <a:ext cx="3414872" cy="106521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Future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1342" y="1934292"/>
            <a:ext cx="5009302" cy="37593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Continuous digitization starting from the antennae output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Removing FX2 chip (In charge of communication to the FPGA)</a:t>
            </a:r>
          </a:p>
        </p:txBody>
      </p:sp>
    </p:spTree>
    <p:extLst>
      <p:ext uri="{BB962C8B-B14F-4D97-AF65-F5344CB8AC3E}">
        <p14:creationId xmlns:p14="http://schemas.microsoft.com/office/powerpoint/2010/main" val="3981583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388143" y="265112"/>
            <a:ext cx="11415713" cy="6307138"/>
          </a:xfrm>
          <a:prstGeom prst="roundRect">
            <a:avLst/>
          </a:prstGeom>
          <a:solidFill>
            <a:schemeClr val="bg2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8532" y="500062"/>
            <a:ext cx="2494934" cy="13255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/>
              <a:t>Background Picture:	http://theconversation.com/the-antarctica-					diaries-week-four-4947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Information:			Design and Initial Performance of the 						</a:t>
            </a:r>
            <a:r>
              <a:rPr lang="en-US" dirty="0" err="1"/>
              <a:t>Askaryan</a:t>
            </a:r>
            <a:r>
              <a:rPr lang="en-US" dirty="0"/>
              <a:t> Radio Array Prototype </a:t>
            </a:r>
            <a:r>
              <a:rPr lang="en-US" dirty="0" err="1"/>
              <a:t>EeV</a:t>
            </a:r>
            <a:r>
              <a:rPr lang="en-US" dirty="0"/>
              <a:t> Neutrino 				Detector at the South Pole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				Performance of two </a:t>
            </a:r>
            <a:r>
              <a:rPr lang="en-US" dirty="0" err="1"/>
              <a:t>Askaryan</a:t>
            </a:r>
            <a:r>
              <a:rPr lang="en-US" dirty="0"/>
              <a:t> Radio Array 					stations and first results in the search for 					ultra-high energy neutrinos</a:t>
            </a:r>
          </a:p>
        </p:txBody>
      </p:sp>
    </p:spTree>
    <p:extLst>
      <p:ext uri="{BB962C8B-B14F-4D97-AF65-F5344CB8AC3E}">
        <p14:creationId xmlns:p14="http://schemas.microsoft.com/office/powerpoint/2010/main" val="184256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296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Wingdings</vt:lpstr>
      <vt:lpstr>Office Theme</vt:lpstr>
      <vt:lpstr>Above the Ice: The Data Acquisition Stack</vt:lpstr>
      <vt:lpstr>Overview</vt:lpstr>
      <vt:lpstr>Triggering Daughter Board (TDA)</vt:lpstr>
      <vt:lpstr>Digitizing Daughter Board (DDA)</vt:lpstr>
      <vt:lpstr>ARA Triggering and Readout Interface (ATRI)</vt:lpstr>
      <vt:lpstr>Future Goals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Suren Gourapura</dc:creator>
  <cp:lastModifiedBy>Suren</cp:lastModifiedBy>
  <cp:revision>39</cp:revision>
  <dcterms:created xsi:type="dcterms:W3CDTF">2017-03-16T18:37:45Z</dcterms:created>
  <dcterms:modified xsi:type="dcterms:W3CDTF">2017-03-22T18:11:05Z</dcterms:modified>
</cp:coreProperties>
</file>