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1" r:id="rId5"/>
    <p:sldId id="260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E2"/>
    <a:srgbClr val="ED7D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4620"/>
  </p:normalViewPr>
  <p:slideViewPr>
    <p:cSldViewPr snapToGrid="0" snapToObjects="1">
      <p:cViewPr>
        <p:scale>
          <a:sx n="114" d="100"/>
          <a:sy n="114" d="100"/>
        </p:scale>
        <p:origin x="102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BB41A-5F2D-6648-BAB9-9322E0CD13E7}" type="datetimeFigureOut">
              <a:rPr lang="en-US" smtClean="0"/>
              <a:t>4/12/18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7277-6BD0-9C44-A0B3-62C55E1209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BB41A-5F2D-6648-BAB9-9322E0CD13E7}" type="datetimeFigureOut">
              <a:rPr lang="en-US" smtClean="0"/>
              <a:t>4/12/18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7277-6BD0-9C44-A0B3-62C55E1209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BB41A-5F2D-6648-BAB9-9322E0CD13E7}" type="datetimeFigureOut">
              <a:rPr lang="en-US" smtClean="0"/>
              <a:t>4/12/18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7277-6BD0-9C44-A0B3-62C55E1209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BB41A-5F2D-6648-BAB9-9322E0CD13E7}" type="datetimeFigureOut">
              <a:rPr lang="en-US" smtClean="0"/>
              <a:t>4/12/18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7277-6BD0-9C44-A0B3-62C55E1209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BB41A-5F2D-6648-BAB9-9322E0CD13E7}" type="datetimeFigureOut">
              <a:rPr lang="en-US" smtClean="0"/>
              <a:t>4/12/18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7277-6BD0-9C44-A0B3-62C55E1209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BB41A-5F2D-6648-BAB9-9322E0CD13E7}" type="datetimeFigureOut">
              <a:rPr lang="en-US" smtClean="0"/>
              <a:t>4/12/18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7277-6BD0-9C44-A0B3-62C55E1209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BB41A-5F2D-6648-BAB9-9322E0CD13E7}" type="datetimeFigureOut">
              <a:rPr lang="en-US" smtClean="0"/>
              <a:t>4/12/18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7277-6BD0-9C44-A0B3-62C55E1209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BB41A-5F2D-6648-BAB9-9322E0CD13E7}" type="datetimeFigureOut">
              <a:rPr lang="en-US" smtClean="0"/>
              <a:t>4/12/18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7277-6BD0-9C44-A0B3-62C55E1209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BB41A-5F2D-6648-BAB9-9322E0CD13E7}" type="datetimeFigureOut">
              <a:rPr lang="en-US" smtClean="0"/>
              <a:t>4/12/18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7277-6BD0-9C44-A0B3-62C55E1209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BB41A-5F2D-6648-BAB9-9322E0CD13E7}" type="datetimeFigureOut">
              <a:rPr lang="en-US" smtClean="0"/>
              <a:t>4/12/18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7277-6BD0-9C44-A0B3-62C55E1209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BB41A-5F2D-6648-BAB9-9322E0CD13E7}" type="datetimeFigureOut">
              <a:rPr lang="en-US" smtClean="0"/>
              <a:t>4/12/18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7277-6BD0-9C44-A0B3-62C55E1209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BB41A-5F2D-6648-BAB9-9322E0CD13E7}" type="datetimeFigureOut">
              <a:rPr lang="en-US" smtClean="0"/>
              <a:t>4/12/18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27277-6BD0-9C44-A0B3-62C55E120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199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904645" y="3603567"/>
            <a:ext cx="347004" cy="573437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066916" y="3806941"/>
            <a:ext cx="9170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2 km</a:t>
            </a:r>
          </a:p>
        </p:txBody>
      </p:sp>
      <p:grpSp>
        <p:nvGrpSpPr>
          <p:cNvPr id="6" name="Group 2"/>
          <p:cNvGrpSpPr/>
          <p:nvPr/>
        </p:nvGrpSpPr>
        <p:grpSpPr>
          <a:xfrm>
            <a:off x="2914674" y="1715878"/>
            <a:ext cx="4238198" cy="2579653"/>
            <a:chOff x="4774129" y="2882678"/>
            <a:chExt cx="4852784" cy="2928923"/>
          </a:xfrm>
        </p:grpSpPr>
        <p:sp>
          <p:nvSpPr>
            <p:cNvPr id="7" name="Oval 6"/>
            <p:cNvSpPr>
              <a:spLocks noChangeAspect="1"/>
            </p:cNvSpPr>
            <p:nvPr/>
          </p:nvSpPr>
          <p:spPr>
            <a:xfrm>
              <a:off x="5580140" y="4149100"/>
              <a:ext cx="228712" cy="228712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6477002" y="4114802"/>
              <a:ext cx="242525" cy="242525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6012200" y="4941210"/>
              <a:ext cx="228712" cy="228712"/>
            </a:xfrm>
            <a:prstGeom prst="ellipse">
              <a:avLst/>
            </a:prstGeom>
            <a:solidFill>
              <a:schemeClr val="tx1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 flipH="1">
              <a:off x="7452400" y="3733271"/>
              <a:ext cx="648000" cy="1584220"/>
            </a:xfrm>
            <a:prstGeom prst="line">
              <a:avLst/>
            </a:prstGeom>
            <a:ln w="1270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Hexagon 10"/>
            <p:cNvSpPr/>
            <p:nvPr/>
          </p:nvSpPr>
          <p:spPr>
            <a:xfrm>
              <a:off x="7287598" y="3789050"/>
              <a:ext cx="576080" cy="504070"/>
            </a:xfrm>
            <a:prstGeom prst="hexagon">
              <a:avLst/>
            </a:prstGeom>
            <a:solidFill>
              <a:schemeClr val="bg1">
                <a:lumMod val="65000"/>
              </a:scheme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244479" y="3415484"/>
              <a:ext cx="1073498" cy="3843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IceCube</a:t>
              </a:r>
            </a:p>
          </p:txBody>
        </p:sp>
        <p:sp>
          <p:nvSpPr>
            <p:cNvPr id="13" name="Oval 12"/>
            <p:cNvSpPr>
              <a:spLocks/>
            </p:cNvSpPr>
            <p:nvPr/>
          </p:nvSpPr>
          <p:spPr>
            <a:xfrm>
              <a:off x="6714310" y="3789050"/>
              <a:ext cx="90000" cy="90000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5005777" y="4895560"/>
              <a:ext cx="228713" cy="228712"/>
            </a:xfrm>
            <a:prstGeom prst="ellipse">
              <a:avLst/>
            </a:prstGeom>
            <a:solidFill>
              <a:schemeClr val="accent2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>
              <a:spLocks noChangeAspect="1"/>
            </p:cNvSpPr>
            <p:nvPr/>
          </p:nvSpPr>
          <p:spPr>
            <a:xfrm>
              <a:off x="5979103" y="3245338"/>
              <a:ext cx="228712" cy="228712"/>
            </a:xfrm>
            <a:prstGeom prst="ellipse">
              <a:avLst/>
            </a:prstGeom>
            <a:solidFill>
              <a:schemeClr val="accent2"/>
            </a:solidFill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954984" y="4426529"/>
              <a:ext cx="145473" cy="117763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/>
            <p:nvPr/>
          </p:nvCxnSpPr>
          <p:spPr>
            <a:xfrm flipH="1">
              <a:off x="7100455" y="4066309"/>
              <a:ext cx="436418" cy="41910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6699729" y="4287172"/>
              <a:ext cx="270974" cy="163601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25" idx="1"/>
            </p:cNvCxnSpPr>
            <p:nvPr/>
          </p:nvCxnSpPr>
          <p:spPr>
            <a:xfrm flipH="1" flipV="1">
              <a:off x="5768062" y="4249978"/>
              <a:ext cx="1186922" cy="235433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0800000" flipV="1">
              <a:off x="6240912" y="4485410"/>
              <a:ext cx="714070" cy="570157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5244205" y="3900427"/>
              <a:ext cx="3532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3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31411" y="3886945"/>
              <a:ext cx="44889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1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660614" y="4683210"/>
              <a:ext cx="3532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2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316520" y="3778009"/>
              <a:ext cx="360050" cy="1359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027569" y="5259561"/>
              <a:ext cx="10186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Skiway</a:t>
              </a:r>
              <a:endParaRPr lang="en-US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8215621" y="3845959"/>
              <a:ext cx="1411292" cy="6639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South Pole Station</a:t>
              </a:r>
            </a:p>
          </p:txBody>
        </p:sp>
        <p:sp>
          <p:nvSpPr>
            <p:cNvPr id="27" name="Oval 26"/>
            <p:cNvSpPr/>
            <p:nvPr/>
          </p:nvSpPr>
          <p:spPr>
            <a:xfrm>
              <a:off x="8460540" y="3501010"/>
              <a:ext cx="144020" cy="144020"/>
            </a:xfrm>
            <a:prstGeom prst="ellipse">
              <a:avLst/>
            </a:prstGeom>
            <a:noFill/>
            <a:ln w="508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613950" y="3141529"/>
              <a:ext cx="864120" cy="6639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South Pole</a:t>
              </a:r>
            </a:p>
          </p:txBody>
        </p:sp>
        <p:cxnSp>
          <p:nvCxnSpPr>
            <p:cNvPr id="30" name="Straight Connector 29"/>
            <p:cNvCxnSpPr/>
            <p:nvPr/>
          </p:nvCxnSpPr>
          <p:spPr>
            <a:xfrm flipH="1">
              <a:off x="5152555" y="4330835"/>
              <a:ext cx="420288" cy="589088"/>
            </a:xfrm>
            <a:prstGeom prst="line">
              <a:avLst/>
            </a:prstGeom>
            <a:ln w="25400">
              <a:solidFill>
                <a:srgbClr val="ED7D33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4774129" y="4589622"/>
              <a:ext cx="3532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5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226577" y="5349936"/>
              <a:ext cx="3532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6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673430" y="2882678"/>
              <a:ext cx="3532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4</a:t>
              </a:r>
            </a:p>
          </p:txBody>
        </p:sp>
        <p:cxnSp>
          <p:nvCxnSpPr>
            <p:cNvPr id="34" name="Straight Connector 33"/>
            <p:cNvCxnSpPr/>
            <p:nvPr/>
          </p:nvCxnSpPr>
          <p:spPr>
            <a:xfrm>
              <a:off x="6174321" y="3440558"/>
              <a:ext cx="379790" cy="681553"/>
            </a:xfrm>
            <a:prstGeom prst="line">
              <a:avLst/>
            </a:prstGeom>
            <a:ln w="25400">
              <a:solidFill>
                <a:srgbClr val="ED7D33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 flipH="1">
            <a:off x="4301961" y="2146123"/>
            <a:ext cx="893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Testbed</a:t>
            </a:r>
          </a:p>
        </p:txBody>
      </p:sp>
      <p:sp>
        <p:nvSpPr>
          <p:cNvPr id="36" name="Oval 35"/>
          <p:cNvSpPr>
            <a:spLocks noChangeAspect="1"/>
          </p:cNvSpPr>
          <p:nvPr/>
        </p:nvSpPr>
        <p:spPr>
          <a:xfrm>
            <a:off x="3564908" y="4227046"/>
            <a:ext cx="199747" cy="201438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Connector 36"/>
          <p:cNvCxnSpPr>
            <a:stCxn id="17" idx="3"/>
          </p:cNvCxnSpPr>
          <p:nvPr/>
        </p:nvCxnSpPr>
        <p:spPr>
          <a:xfrm flipH="1">
            <a:off x="3717510" y="3700871"/>
            <a:ext cx="307690" cy="537119"/>
          </a:xfrm>
          <a:prstGeom prst="line">
            <a:avLst/>
          </a:prstGeom>
          <a:ln w="25400">
            <a:solidFill>
              <a:srgbClr val="ED7D3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 flipH="1">
            <a:off x="4672341" y="3158057"/>
            <a:ext cx="893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WT3</a:t>
            </a:r>
          </a:p>
        </p:txBody>
      </p:sp>
      <p:sp>
        <p:nvSpPr>
          <p:cNvPr id="39" name="Oval 38"/>
          <p:cNvSpPr>
            <a:spLocks noChangeAspect="1"/>
          </p:cNvSpPr>
          <p:nvPr/>
        </p:nvSpPr>
        <p:spPr>
          <a:xfrm>
            <a:off x="258845" y="5948335"/>
            <a:ext cx="228712" cy="2287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504618" y="5779283"/>
            <a:ext cx="164788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Deployed ARA Station</a:t>
            </a:r>
          </a:p>
        </p:txBody>
      </p:sp>
      <p:sp>
        <p:nvSpPr>
          <p:cNvPr id="41" name="Oval 40"/>
          <p:cNvSpPr>
            <a:spLocks noChangeAspect="1"/>
          </p:cNvSpPr>
          <p:nvPr/>
        </p:nvSpPr>
        <p:spPr>
          <a:xfrm>
            <a:off x="1923789" y="6002207"/>
            <a:ext cx="228712" cy="228712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2177976" y="5769173"/>
            <a:ext cx="2310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Instrumentation deployment in 17 / 18. </a:t>
            </a:r>
          </a:p>
        </p:txBody>
      </p:sp>
      <p:sp>
        <p:nvSpPr>
          <p:cNvPr id="43" name="Oval 42"/>
          <p:cNvSpPr>
            <a:spLocks noChangeAspect="1"/>
          </p:cNvSpPr>
          <p:nvPr/>
        </p:nvSpPr>
        <p:spPr>
          <a:xfrm>
            <a:off x="4511586" y="6020910"/>
            <a:ext cx="228712" cy="22871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4729386" y="5918645"/>
            <a:ext cx="23105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Planned ARA Station</a:t>
            </a:r>
          </a:p>
        </p:txBody>
      </p:sp>
    </p:spTree>
    <p:extLst>
      <p:ext uri="{BB962C8B-B14F-4D97-AF65-F5344CB8AC3E}">
        <p14:creationId xmlns:p14="http://schemas.microsoft.com/office/powerpoint/2010/main" val="601468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>
            <a:spLocks noChangeAspect="1"/>
          </p:cNvSpPr>
          <p:nvPr/>
        </p:nvSpPr>
        <p:spPr>
          <a:xfrm>
            <a:off x="5034488" y="4284554"/>
            <a:ext cx="199747" cy="2014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>
            <a:spLocks noChangeAspect="1"/>
          </p:cNvSpPr>
          <p:nvPr/>
        </p:nvSpPr>
        <p:spPr>
          <a:xfrm>
            <a:off x="5817766" y="4254346"/>
            <a:ext cx="211810" cy="213604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>
            <a:spLocks noChangeAspect="1"/>
          </p:cNvSpPr>
          <p:nvPr/>
        </p:nvSpPr>
        <p:spPr>
          <a:xfrm>
            <a:off x="5411829" y="4982206"/>
            <a:ext cx="199747" cy="2014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6669634" y="3918312"/>
            <a:ext cx="565933" cy="1395304"/>
          </a:xfrm>
          <a:prstGeom prst="line">
            <a:avLst/>
          </a:prstGeom>
          <a:ln w="127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Hexagon 7"/>
          <p:cNvSpPr/>
          <p:nvPr/>
        </p:nvSpPr>
        <p:spPr>
          <a:xfrm>
            <a:off x="6525703" y="3967439"/>
            <a:ext cx="503122" cy="443960"/>
          </a:xfrm>
          <a:prstGeom prst="hexagon">
            <a:avLst/>
          </a:prstGeom>
          <a:solidFill>
            <a:schemeClr val="bg1">
              <a:lumMod val="6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356563" y="3651267"/>
            <a:ext cx="11878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IceCube</a:t>
            </a:r>
          </a:p>
        </p:txBody>
      </p:sp>
      <p:sp>
        <p:nvSpPr>
          <p:cNvPr id="10" name="Oval 9"/>
          <p:cNvSpPr>
            <a:spLocks noChangeAspect="1"/>
          </p:cNvSpPr>
          <p:nvPr/>
        </p:nvSpPr>
        <p:spPr>
          <a:xfrm>
            <a:off x="4536021" y="5054370"/>
            <a:ext cx="199747" cy="201438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>
            <a:spLocks noChangeAspect="1"/>
          </p:cNvSpPr>
          <p:nvPr/>
        </p:nvSpPr>
        <p:spPr>
          <a:xfrm>
            <a:off x="5382924" y="3498677"/>
            <a:ext cx="199747" cy="201438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741098" y="4065535"/>
            <a:ext cx="308548" cy="4066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15943" y="4053661"/>
            <a:ext cx="392048" cy="4066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04770" y="4754972"/>
            <a:ext cx="308548" cy="4066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424316" y="3957715"/>
            <a:ext cx="314451" cy="119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298606" y="5262594"/>
            <a:ext cx="1125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Skiway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36196" y="4017562"/>
            <a:ext cx="13347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South Pole Station</a:t>
            </a:r>
          </a:p>
        </p:txBody>
      </p:sp>
      <p:sp>
        <p:nvSpPr>
          <p:cNvPr id="18" name="Oval 17"/>
          <p:cNvSpPr/>
          <p:nvPr/>
        </p:nvSpPr>
        <p:spPr>
          <a:xfrm>
            <a:off x="7550097" y="3713748"/>
            <a:ext cx="125780" cy="126846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7423272" y="3115340"/>
            <a:ext cx="9978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South Pole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30555" y="4672544"/>
            <a:ext cx="308548" cy="4066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25702" y="5342192"/>
            <a:ext cx="308548" cy="4066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115963" y="3169151"/>
            <a:ext cx="308548" cy="4066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4</a:t>
            </a:r>
          </a:p>
        </p:txBody>
      </p:sp>
      <p:sp>
        <p:nvSpPr>
          <p:cNvPr id="24" name="Oval 23"/>
          <p:cNvSpPr>
            <a:spLocks noChangeAspect="1"/>
          </p:cNvSpPr>
          <p:nvPr/>
        </p:nvSpPr>
        <p:spPr>
          <a:xfrm>
            <a:off x="4996722" y="5696090"/>
            <a:ext cx="199747" cy="201438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>
            <a:spLocks noChangeAspect="1"/>
          </p:cNvSpPr>
          <p:nvPr/>
        </p:nvSpPr>
        <p:spPr>
          <a:xfrm>
            <a:off x="4130808" y="5685977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>
            <a:spLocks noChangeAspect="1"/>
          </p:cNvSpPr>
          <p:nvPr/>
        </p:nvSpPr>
        <p:spPr>
          <a:xfrm>
            <a:off x="3264894" y="5685977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>
            <a:spLocks noChangeAspect="1"/>
          </p:cNvSpPr>
          <p:nvPr/>
        </p:nvSpPr>
        <p:spPr>
          <a:xfrm>
            <a:off x="2398980" y="5685977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>
            <a:spLocks noChangeAspect="1"/>
          </p:cNvSpPr>
          <p:nvPr/>
        </p:nvSpPr>
        <p:spPr>
          <a:xfrm>
            <a:off x="3667816" y="5024548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>
            <a:spLocks noChangeAspect="1"/>
          </p:cNvSpPr>
          <p:nvPr/>
        </p:nvSpPr>
        <p:spPr>
          <a:xfrm>
            <a:off x="2801902" y="5024548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1935988" y="5024548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>
            <a:spLocks noChangeAspect="1"/>
          </p:cNvSpPr>
          <p:nvPr/>
        </p:nvSpPr>
        <p:spPr>
          <a:xfrm>
            <a:off x="4129692" y="4280509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>
            <a:spLocks noChangeAspect="1"/>
          </p:cNvSpPr>
          <p:nvPr/>
        </p:nvSpPr>
        <p:spPr>
          <a:xfrm>
            <a:off x="3263778" y="4280509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2397864" y="4280509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>
            <a:spLocks noChangeAspect="1"/>
          </p:cNvSpPr>
          <p:nvPr/>
        </p:nvSpPr>
        <p:spPr>
          <a:xfrm>
            <a:off x="1531950" y="4295478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>
            <a:spLocks noChangeAspect="1"/>
          </p:cNvSpPr>
          <p:nvPr/>
        </p:nvSpPr>
        <p:spPr>
          <a:xfrm>
            <a:off x="3659883" y="3488564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>
            <a:spLocks noChangeAspect="1"/>
          </p:cNvSpPr>
          <p:nvPr/>
        </p:nvSpPr>
        <p:spPr>
          <a:xfrm>
            <a:off x="2793969" y="3488564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>
            <a:spLocks noChangeAspect="1"/>
          </p:cNvSpPr>
          <p:nvPr/>
        </p:nvSpPr>
        <p:spPr>
          <a:xfrm>
            <a:off x="1928055" y="3488564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>
            <a:spLocks noChangeAspect="1"/>
          </p:cNvSpPr>
          <p:nvPr/>
        </p:nvSpPr>
        <p:spPr>
          <a:xfrm>
            <a:off x="4525955" y="3452199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>
            <a:spLocks noChangeAspect="1"/>
          </p:cNvSpPr>
          <p:nvPr/>
        </p:nvSpPr>
        <p:spPr>
          <a:xfrm>
            <a:off x="6098739" y="3455906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>
            <a:spLocks noChangeAspect="1"/>
          </p:cNvSpPr>
          <p:nvPr/>
        </p:nvSpPr>
        <p:spPr>
          <a:xfrm>
            <a:off x="1073932" y="3498677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>
            <a:spLocks noChangeAspect="1"/>
          </p:cNvSpPr>
          <p:nvPr/>
        </p:nvSpPr>
        <p:spPr>
          <a:xfrm>
            <a:off x="5034488" y="2653092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>
            <a:spLocks noChangeAspect="1"/>
          </p:cNvSpPr>
          <p:nvPr/>
        </p:nvSpPr>
        <p:spPr>
          <a:xfrm>
            <a:off x="5817766" y="2622884"/>
            <a:ext cx="211810" cy="213604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>
            <a:spLocks noChangeAspect="1"/>
          </p:cNvSpPr>
          <p:nvPr/>
        </p:nvSpPr>
        <p:spPr>
          <a:xfrm>
            <a:off x="4129692" y="2649047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>
            <a:spLocks noChangeAspect="1"/>
          </p:cNvSpPr>
          <p:nvPr/>
        </p:nvSpPr>
        <p:spPr>
          <a:xfrm>
            <a:off x="3263778" y="2649047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>
            <a:spLocks noChangeAspect="1"/>
          </p:cNvSpPr>
          <p:nvPr/>
        </p:nvSpPr>
        <p:spPr>
          <a:xfrm>
            <a:off x="2397864" y="2649047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>
            <a:spLocks noChangeAspect="1"/>
          </p:cNvSpPr>
          <p:nvPr/>
        </p:nvSpPr>
        <p:spPr>
          <a:xfrm>
            <a:off x="1531950" y="2664016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>
            <a:spLocks noChangeAspect="1"/>
          </p:cNvSpPr>
          <p:nvPr/>
        </p:nvSpPr>
        <p:spPr>
          <a:xfrm>
            <a:off x="5410854" y="1825130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>
            <a:spLocks noChangeAspect="1"/>
          </p:cNvSpPr>
          <p:nvPr/>
        </p:nvSpPr>
        <p:spPr>
          <a:xfrm>
            <a:off x="4573523" y="1831367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>
            <a:spLocks noChangeAspect="1"/>
          </p:cNvSpPr>
          <p:nvPr/>
        </p:nvSpPr>
        <p:spPr>
          <a:xfrm>
            <a:off x="3666841" y="1867472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>
            <a:spLocks noChangeAspect="1"/>
          </p:cNvSpPr>
          <p:nvPr/>
        </p:nvSpPr>
        <p:spPr>
          <a:xfrm>
            <a:off x="2800927" y="1867472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>
            <a:spLocks noChangeAspect="1"/>
          </p:cNvSpPr>
          <p:nvPr/>
        </p:nvSpPr>
        <p:spPr>
          <a:xfrm>
            <a:off x="1935013" y="1867472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4994976" y="1118304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4129062" y="1118304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3263148" y="1118304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2397234" y="1118304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>
            <a:spLocks noChangeAspect="1"/>
          </p:cNvSpPr>
          <p:nvPr/>
        </p:nvSpPr>
        <p:spPr>
          <a:xfrm>
            <a:off x="692690" y="418484"/>
            <a:ext cx="228712" cy="2287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938463" y="249432"/>
            <a:ext cx="164788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Deployed ARA Station</a:t>
            </a:r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2357634" y="472356"/>
            <a:ext cx="228712" cy="228712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2611821" y="239322"/>
            <a:ext cx="2310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Instrumentation deployment in 17 / 18. </a:t>
            </a:r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4945431" y="491059"/>
            <a:ext cx="228712" cy="22871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/>
          <p:cNvSpPr txBox="1"/>
          <p:nvPr/>
        </p:nvSpPr>
        <p:spPr>
          <a:xfrm>
            <a:off x="5163231" y="388794"/>
            <a:ext cx="23105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Planned ARA Station</a:t>
            </a:r>
          </a:p>
        </p:txBody>
      </p:sp>
    </p:spTree>
    <p:extLst>
      <p:ext uri="{BB962C8B-B14F-4D97-AF65-F5344CB8AC3E}">
        <p14:creationId xmlns:p14="http://schemas.microsoft.com/office/powerpoint/2010/main" val="2090573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5124583" y="5405182"/>
            <a:ext cx="347004" cy="573437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286854" y="5608556"/>
            <a:ext cx="9170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2 km</a:t>
            </a:r>
          </a:p>
        </p:txBody>
      </p:sp>
      <p:sp>
        <p:nvSpPr>
          <p:cNvPr id="6" name="Oval 5"/>
          <p:cNvSpPr>
            <a:spLocks noChangeAspect="1"/>
          </p:cNvSpPr>
          <p:nvPr/>
        </p:nvSpPr>
        <p:spPr>
          <a:xfrm>
            <a:off x="4838545" y="4632896"/>
            <a:ext cx="199747" cy="2014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5621823" y="4602688"/>
            <a:ext cx="211810" cy="213604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5215886" y="5330548"/>
            <a:ext cx="199747" cy="2014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6473691" y="4266654"/>
            <a:ext cx="565933" cy="1395304"/>
          </a:xfrm>
          <a:prstGeom prst="line">
            <a:avLst/>
          </a:prstGeom>
          <a:ln w="127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Hexagon 9"/>
          <p:cNvSpPr/>
          <p:nvPr/>
        </p:nvSpPr>
        <p:spPr>
          <a:xfrm>
            <a:off x="6329760" y="4315781"/>
            <a:ext cx="503122" cy="443960"/>
          </a:xfrm>
          <a:prstGeom prst="hexagon">
            <a:avLst/>
          </a:prstGeom>
          <a:solidFill>
            <a:schemeClr val="bg1">
              <a:lumMod val="6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292102" y="3986763"/>
            <a:ext cx="9375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IceCube</a:t>
            </a:r>
          </a:p>
        </p:txBody>
      </p:sp>
      <p:sp>
        <p:nvSpPr>
          <p:cNvPr id="12" name="Oval 11"/>
          <p:cNvSpPr>
            <a:spLocks/>
          </p:cNvSpPr>
          <p:nvPr/>
        </p:nvSpPr>
        <p:spPr>
          <a:xfrm>
            <a:off x="5829077" y="4315781"/>
            <a:ext cx="78602" cy="79268"/>
          </a:xfrm>
          <a:prstGeom prst="ellipse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>
            <a:spLocks noChangeAspect="1"/>
          </p:cNvSpPr>
          <p:nvPr/>
        </p:nvSpPr>
        <p:spPr>
          <a:xfrm>
            <a:off x="4334716" y="5396085"/>
            <a:ext cx="199747" cy="201438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>
            <a:spLocks noChangeAspect="1"/>
          </p:cNvSpPr>
          <p:nvPr/>
        </p:nvSpPr>
        <p:spPr>
          <a:xfrm>
            <a:off x="5186981" y="3836906"/>
            <a:ext cx="199747" cy="201438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039270" y="4877242"/>
            <a:ext cx="127049" cy="10372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6166318" y="4559978"/>
            <a:ext cx="381147" cy="369123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>
            <a:off x="5816342" y="4754503"/>
            <a:ext cx="236656" cy="144092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30" idx="1"/>
          </p:cNvCxnSpPr>
          <p:nvPr/>
        </p:nvCxnSpPr>
        <p:spPr>
          <a:xfrm flipH="1" flipV="1">
            <a:off x="5002667" y="4721744"/>
            <a:ext cx="1036603" cy="207358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V="1">
            <a:off x="5415633" y="4929101"/>
            <a:ext cx="623636" cy="502167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545155" y="4413877"/>
            <a:ext cx="308548" cy="4066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20000" y="4402003"/>
            <a:ext cx="392048" cy="4066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908827" y="5103314"/>
            <a:ext cx="308548" cy="4066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228373" y="4306057"/>
            <a:ext cx="314451" cy="119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102663" y="5610936"/>
            <a:ext cx="889604" cy="3252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Skiway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7140253" y="4365904"/>
            <a:ext cx="12325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South Pole Station</a:t>
            </a:r>
          </a:p>
        </p:txBody>
      </p:sp>
      <p:sp>
        <p:nvSpPr>
          <p:cNvPr id="26" name="Oval 25"/>
          <p:cNvSpPr/>
          <p:nvPr/>
        </p:nvSpPr>
        <p:spPr>
          <a:xfrm>
            <a:off x="7354154" y="4062090"/>
            <a:ext cx="125780" cy="126846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7488135" y="3745476"/>
            <a:ext cx="7546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South Pole</a:t>
            </a:r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4465112" y="4792959"/>
            <a:ext cx="367060" cy="518840"/>
          </a:xfrm>
          <a:prstGeom prst="line">
            <a:avLst/>
          </a:prstGeom>
          <a:ln w="25400">
            <a:solidFill>
              <a:srgbClr val="ED7D3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134612" y="5020886"/>
            <a:ext cx="308548" cy="4066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529759" y="5690534"/>
            <a:ext cx="308548" cy="4066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920020" y="3517493"/>
            <a:ext cx="308548" cy="4066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4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5357475" y="4008847"/>
            <a:ext cx="331691" cy="600279"/>
          </a:xfrm>
          <a:prstGeom prst="line">
            <a:avLst/>
          </a:prstGeom>
          <a:ln w="25400">
            <a:solidFill>
              <a:srgbClr val="ED7D3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 flipH="1">
            <a:off x="5521899" y="3947738"/>
            <a:ext cx="893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Testbed</a:t>
            </a:r>
          </a:p>
        </p:txBody>
      </p:sp>
      <p:sp>
        <p:nvSpPr>
          <p:cNvPr id="35" name="Oval 34"/>
          <p:cNvSpPr>
            <a:spLocks noChangeAspect="1"/>
          </p:cNvSpPr>
          <p:nvPr/>
        </p:nvSpPr>
        <p:spPr>
          <a:xfrm>
            <a:off x="4800779" y="6034319"/>
            <a:ext cx="199747" cy="201438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Connector 35"/>
          <p:cNvCxnSpPr>
            <a:stCxn id="22" idx="3"/>
          </p:cNvCxnSpPr>
          <p:nvPr/>
        </p:nvCxnSpPr>
        <p:spPr>
          <a:xfrm flipH="1">
            <a:off x="4937448" y="5502486"/>
            <a:ext cx="307690" cy="537119"/>
          </a:xfrm>
          <a:prstGeom prst="line">
            <a:avLst/>
          </a:prstGeom>
          <a:ln w="25400">
            <a:solidFill>
              <a:srgbClr val="ED7D3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>
            <a:spLocks noChangeAspect="1"/>
          </p:cNvSpPr>
          <p:nvPr/>
        </p:nvSpPr>
        <p:spPr>
          <a:xfrm>
            <a:off x="3934865" y="6034319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>
            <a:spLocks noChangeAspect="1"/>
          </p:cNvSpPr>
          <p:nvPr/>
        </p:nvSpPr>
        <p:spPr>
          <a:xfrm>
            <a:off x="3068951" y="6034319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>
            <a:spLocks noChangeAspect="1"/>
          </p:cNvSpPr>
          <p:nvPr/>
        </p:nvSpPr>
        <p:spPr>
          <a:xfrm>
            <a:off x="2203037" y="6034319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>
            <a:spLocks noChangeAspect="1"/>
          </p:cNvSpPr>
          <p:nvPr/>
        </p:nvSpPr>
        <p:spPr>
          <a:xfrm>
            <a:off x="3471873" y="5372890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>
            <a:spLocks noChangeAspect="1"/>
          </p:cNvSpPr>
          <p:nvPr/>
        </p:nvSpPr>
        <p:spPr>
          <a:xfrm>
            <a:off x="2605959" y="5372890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>
            <a:spLocks noChangeAspect="1"/>
          </p:cNvSpPr>
          <p:nvPr/>
        </p:nvSpPr>
        <p:spPr>
          <a:xfrm>
            <a:off x="1740045" y="5372890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>
            <a:spLocks noChangeAspect="1"/>
          </p:cNvSpPr>
          <p:nvPr/>
        </p:nvSpPr>
        <p:spPr>
          <a:xfrm>
            <a:off x="3933749" y="4628851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>
            <a:spLocks noChangeAspect="1"/>
          </p:cNvSpPr>
          <p:nvPr/>
        </p:nvSpPr>
        <p:spPr>
          <a:xfrm>
            <a:off x="3067835" y="4628851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>
            <a:spLocks noChangeAspect="1"/>
          </p:cNvSpPr>
          <p:nvPr/>
        </p:nvSpPr>
        <p:spPr>
          <a:xfrm>
            <a:off x="2201921" y="4628851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>
            <a:spLocks noChangeAspect="1"/>
          </p:cNvSpPr>
          <p:nvPr/>
        </p:nvSpPr>
        <p:spPr>
          <a:xfrm>
            <a:off x="1336007" y="4643820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>
            <a:spLocks noChangeAspect="1"/>
          </p:cNvSpPr>
          <p:nvPr/>
        </p:nvSpPr>
        <p:spPr>
          <a:xfrm>
            <a:off x="3463940" y="3836906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>
            <a:spLocks noChangeAspect="1"/>
          </p:cNvSpPr>
          <p:nvPr/>
        </p:nvSpPr>
        <p:spPr>
          <a:xfrm>
            <a:off x="2598026" y="3836906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>
            <a:spLocks noChangeAspect="1"/>
          </p:cNvSpPr>
          <p:nvPr/>
        </p:nvSpPr>
        <p:spPr>
          <a:xfrm>
            <a:off x="1732112" y="3836906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>
            <a:spLocks noChangeAspect="1"/>
          </p:cNvSpPr>
          <p:nvPr/>
        </p:nvSpPr>
        <p:spPr>
          <a:xfrm>
            <a:off x="4330012" y="3800541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>
            <a:spLocks noChangeAspect="1"/>
          </p:cNvSpPr>
          <p:nvPr/>
        </p:nvSpPr>
        <p:spPr>
          <a:xfrm>
            <a:off x="5902796" y="3804248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877989" y="3847019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4838545" y="3001434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621823" y="2971226"/>
            <a:ext cx="211810" cy="213604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3933749" y="2997389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>
            <a:spLocks noChangeAspect="1"/>
          </p:cNvSpPr>
          <p:nvPr/>
        </p:nvSpPr>
        <p:spPr>
          <a:xfrm>
            <a:off x="3067835" y="2997389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2201921" y="2997389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1336007" y="3012358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5214911" y="2173472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4377580" y="2179709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3470898" y="2215814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604984" y="2215814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1739070" y="2215814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4799033" y="1466646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>
            <a:spLocks noChangeAspect="1"/>
          </p:cNvSpPr>
          <p:nvPr/>
        </p:nvSpPr>
        <p:spPr>
          <a:xfrm>
            <a:off x="3933119" y="1466646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>
            <a:spLocks noChangeAspect="1"/>
          </p:cNvSpPr>
          <p:nvPr/>
        </p:nvSpPr>
        <p:spPr>
          <a:xfrm>
            <a:off x="3067205" y="1466646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>
            <a:spLocks noChangeAspect="1"/>
          </p:cNvSpPr>
          <p:nvPr/>
        </p:nvSpPr>
        <p:spPr>
          <a:xfrm>
            <a:off x="2201291" y="1466646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>
            <a:spLocks noChangeAspect="1"/>
          </p:cNvSpPr>
          <p:nvPr/>
        </p:nvSpPr>
        <p:spPr>
          <a:xfrm>
            <a:off x="569313" y="486282"/>
            <a:ext cx="228712" cy="2287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68"/>
          <p:cNvSpPr txBox="1"/>
          <p:nvPr/>
        </p:nvSpPr>
        <p:spPr>
          <a:xfrm>
            <a:off x="815086" y="317230"/>
            <a:ext cx="164788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Deployed ARA Station</a:t>
            </a:r>
          </a:p>
        </p:txBody>
      </p:sp>
      <p:sp>
        <p:nvSpPr>
          <p:cNvPr id="70" name="Oval 69"/>
          <p:cNvSpPr>
            <a:spLocks noChangeAspect="1"/>
          </p:cNvSpPr>
          <p:nvPr/>
        </p:nvSpPr>
        <p:spPr>
          <a:xfrm>
            <a:off x="2234257" y="540154"/>
            <a:ext cx="228712" cy="228712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2488444" y="307120"/>
            <a:ext cx="23105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Instrumentation deployment in 17 / 18. </a:t>
            </a:r>
          </a:p>
        </p:txBody>
      </p:sp>
      <p:sp>
        <p:nvSpPr>
          <p:cNvPr id="72" name="Oval 71"/>
          <p:cNvSpPr>
            <a:spLocks noChangeAspect="1"/>
          </p:cNvSpPr>
          <p:nvPr/>
        </p:nvSpPr>
        <p:spPr>
          <a:xfrm>
            <a:off x="4822054" y="558857"/>
            <a:ext cx="228712" cy="22871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/>
          <p:cNvSpPr txBox="1"/>
          <p:nvPr/>
        </p:nvSpPr>
        <p:spPr>
          <a:xfrm>
            <a:off x="5039854" y="456592"/>
            <a:ext cx="23105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Planned ARA Station</a:t>
            </a:r>
          </a:p>
        </p:txBody>
      </p:sp>
    </p:spTree>
    <p:extLst>
      <p:ext uri="{BB962C8B-B14F-4D97-AF65-F5344CB8AC3E}">
        <p14:creationId xmlns:p14="http://schemas.microsoft.com/office/powerpoint/2010/main" val="872313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B6ECF-1D18-D14C-B6EF-0A2696317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Updated April 12 2018</a:t>
            </a:r>
          </a:p>
        </p:txBody>
      </p:sp>
    </p:spTree>
    <p:extLst>
      <p:ext uri="{BB962C8B-B14F-4D97-AF65-F5344CB8AC3E}">
        <p14:creationId xmlns:p14="http://schemas.microsoft.com/office/powerpoint/2010/main" val="216131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/>
          <p:cNvCxnSpPr/>
          <p:nvPr/>
        </p:nvCxnSpPr>
        <p:spPr>
          <a:xfrm flipV="1">
            <a:off x="3888702" y="3790041"/>
            <a:ext cx="347004" cy="573437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036564" y="3962620"/>
            <a:ext cx="9170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2 km</a:t>
            </a:r>
          </a:p>
        </p:txBody>
      </p:sp>
      <p:sp>
        <p:nvSpPr>
          <p:cNvPr id="7" name="Oval 6"/>
          <p:cNvSpPr>
            <a:spLocks noChangeAspect="1"/>
          </p:cNvSpPr>
          <p:nvPr/>
        </p:nvSpPr>
        <p:spPr>
          <a:xfrm>
            <a:off x="3618607" y="2831281"/>
            <a:ext cx="199747" cy="201438"/>
          </a:xfrm>
          <a:prstGeom prst="ellipse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4401885" y="2801073"/>
            <a:ext cx="211810" cy="213604"/>
          </a:xfrm>
          <a:prstGeom prst="ellipse">
            <a:avLst/>
          </a:prstGeom>
          <a:solidFill>
            <a:srgbClr val="0020E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>
            <a:spLocks noChangeAspect="1"/>
          </p:cNvSpPr>
          <p:nvPr/>
        </p:nvSpPr>
        <p:spPr>
          <a:xfrm>
            <a:off x="3995948" y="3528933"/>
            <a:ext cx="199747" cy="201438"/>
          </a:xfrm>
          <a:prstGeom prst="ellipse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5253753" y="2465039"/>
            <a:ext cx="565933" cy="1395304"/>
          </a:xfrm>
          <a:prstGeom prst="line">
            <a:avLst/>
          </a:prstGeom>
          <a:ln w="127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Hexagon 10"/>
          <p:cNvSpPr/>
          <p:nvPr/>
        </p:nvSpPr>
        <p:spPr>
          <a:xfrm>
            <a:off x="5109822" y="2514166"/>
            <a:ext cx="503122" cy="443960"/>
          </a:xfrm>
          <a:prstGeom prst="hexagon">
            <a:avLst/>
          </a:prstGeom>
          <a:solidFill>
            <a:schemeClr val="bg1">
              <a:lumMod val="6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072164" y="2185148"/>
            <a:ext cx="9375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IceCube</a:t>
            </a:r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3967043" y="2035291"/>
            <a:ext cx="199747" cy="201438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819332" y="3075627"/>
            <a:ext cx="127049" cy="10372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4946380" y="2758363"/>
            <a:ext cx="381147" cy="36912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>
            <a:off x="4596404" y="2952888"/>
            <a:ext cx="236656" cy="14409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cxnSpLocks/>
            <a:endCxn id="7" idx="6"/>
          </p:cNvCxnSpPr>
          <p:nvPr/>
        </p:nvCxnSpPr>
        <p:spPr>
          <a:xfrm flipH="1" flipV="1">
            <a:off x="3818354" y="2932000"/>
            <a:ext cx="1000980" cy="1954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V="1">
            <a:off x="4195695" y="3127486"/>
            <a:ext cx="623636" cy="50216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325217" y="2612262"/>
            <a:ext cx="308548" cy="4066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100062" y="2600388"/>
            <a:ext cx="392048" cy="4066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688889" y="3301699"/>
            <a:ext cx="308548" cy="4066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2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008435" y="2504442"/>
            <a:ext cx="314451" cy="119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5920315" y="2564289"/>
            <a:ext cx="12325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South Pole Station</a:t>
            </a:r>
          </a:p>
        </p:txBody>
      </p:sp>
      <p:sp>
        <p:nvSpPr>
          <p:cNvPr id="27" name="Oval 26"/>
          <p:cNvSpPr/>
          <p:nvPr/>
        </p:nvSpPr>
        <p:spPr>
          <a:xfrm>
            <a:off x="6134216" y="2260475"/>
            <a:ext cx="125780" cy="126846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6126746" y="1749295"/>
            <a:ext cx="7546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South Pole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309821" y="3888919"/>
            <a:ext cx="308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5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700082" y="1715878"/>
            <a:ext cx="308548" cy="4066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4</a:t>
            </a:r>
          </a:p>
        </p:txBody>
      </p:sp>
      <p:cxnSp>
        <p:nvCxnSpPr>
          <p:cNvPr id="34" name="Straight Connector 33"/>
          <p:cNvCxnSpPr/>
          <p:nvPr/>
        </p:nvCxnSpPr>
        <p:spPr>
          <a:xfrm>
            <a:off x="4137537" y="2207232"/>
            <a:ext cx="331691" cy="600279"/>
          </a:xfrm>
          <a:prstGeom prst="line">
            <a:avLst/>
          </a:prstGeom>
          <a:ln w="254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>
            <a:spLocks noChangeAspect="1"/>
          </p:cNvSpPr>
          <p:nvPr/>
        </p:nvSpPr>
        <p:spPr>
          <a:xfrm>
            <a:off x="3564908" y="4227046"/>
            <a:ext cx="199747" cy="201438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Connector 36"/>
          <p:cNvCxnSpPr>
            <a:stCxn id="17" idx="3"/>
          </p:cNvCxnSpPr>
          <p:nvPr/>
        </p:nvCxnSpPr>
        <p:spPr>
          <a:xfrm flipH="1">
            <a:off x="3717510" y="3700871"/>
            <a:ext cx="307690" cy="537119"/>
          </a:xfrm>
          <a:prstGeom prst="line">
            <a:avLst/>
          </a:prstGeom>
          <a:ln w="254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 flipH="1">
            <a:off x="4672341" y="3158057"/>
            <a:ext cx="893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WT3</a:t>
            </a:r>
          </a:p>
        </p:txBody>
      </p:sp>
      <p:sp>
        <p:nvSpPr>
          <p:cNvPr id="39" name="Oval 38"/>
          <p:cNvSpPr>
            <a:spLocks noChangeAspect="1"/>
          </p:cNvSpPr>
          <p:nvPr/>
        </p:nvSpPr>
        <p:spPr>
          <a:xfrm>
            <a:off x="7200500" y="2007536"/>
            <a:ext cx="228712" cy="228712"/>
          </a:xfrm>
          <a:prstGeom prst="ellipse">
            <a:avLst/>
          </a:prstGeom>
          <a:solidFill>
            <a:srgbClr val="0020E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7454596" y="1952615"/>
            <a:ext cx="8425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2012</a:t>
            </a:r>
          </a:p>
        </p:txBody>
      </p:sp>
      <p:sp>
        <p:nvSpPr>
          <p:cNvPr id="41" name="Oval 40"/>
          <p:cNvSpPr>
            <a:spLocks noChangeAspect="1"/>
          </p:cNvSpPr>
          <p:nvPr/>
        </p:nvSpPr>
        <p:spPr>
          <a:xfrm>
            <a:off x="7200500" y="2497906"/>
            <a:ext cx="228712" cy="228712"/>
          </a:xfrm>
          <a:prstGeom prst="ellipse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C0E407C-C2CA-AC49-9A2F-5F9BD26803AF}"/>
              </a:ext>
            </a:extLst>
          </p:cNvPr>
          <p:cNvSpPr txBox="1"/>
          <p:nvPr/>
        </p:nvSpPr>
        <p:spPr>
          <a:xfrm>
            <a:off x="5327527" y="3708311"/>
            <a:ext cx="9375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Skiway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ED058A8-1EB9-504E-AC37-65D70F4CD67F}"/>
              </a:ext>
            </a:extLst>
          </p:cNvPr>
          <p:cNvSpPr txBox="1"/>
          <p:nvPr/>
        </p:nvSpPr>
        <p:spPr>
          <a:xfrm>
            <a:off x="7476840" y="2462519"/>
            <a:ext cx="8425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2013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0B940575-DA26-CD45-A889-076D536E206D}"/>
              </a:ext>
            </a:extLst>
          </p:cNvPr>
          <p:cNvSpPr>
            <a:spLocks noChangeAspect="1"/>
          </p:cNvSpPr>
          <p:nvPr/>
        </p:nvSpPr>
        <p:spPr>
          <a:xfrm>
            <a:off x="7200500" y="3007622"/>
            <a:ext cx="228712" cy="228712"/>
          </a:xfrm>
          <a:prstGeom prst="ellipse">
            <a:avLst/>
          </a:prstGeom>
          <a:solidFill>
            <a:srgbClr val="ED7D33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CF32364-48B1-8542-A8D8-532535287E87}"/>
              </a:ext>
            </a:extLst>
          </p:cNvPr>
          <p:cNvSpPr txBox="1"/>
          <p:nvPr/>
        </p:nvSpPr>
        <p:spPr>
          <a:xfrm>
            <a:off x="7476840" y="2972235"/>
            <a:ext cx="8425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2017</a:t>
            </a:r>
          </a:p>
        </p:txBody>
      </p:sp>
    </p:spTree>
    <p:extLst>
      <p:ext uri="{BB962C8B-B14F-4D97-AF65-F5344CB8AC3E}">
        <p14:creationId xmlns:p14="http://schemas.microsoft.com/office/powerpoint/2010/main" val="2300785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Oval 36"/>
          <p:cNvSpPr>
            <a:spLocks noChangeAspect="1"/>
          </p:cNvSpPr>
          <p:nvPr/>
        </p:nvSpPr>
        <p:spPr>
          <a:xfrm>
            <a:off x="3934865" y="6034319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>
            <a:spLocks noChangeAspect="1"/>
          </p:cNvSpPr>
          <p:nvPr/>
        </p:nvSpPr>
        <p:spPr>
          <a:xfrm>
            <a:off x="3068951" y="6034319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>
            <a:spLocks noChangeAspect="1"/>
          </p:cNvSpPr>
          <p:nvPr/>
        </p:nvSpPr>
        <p:spPr>
          <a:xfrm>
            <a:off x="2203037" y="6034319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>
            <a:spLocks noChangeAspect="1"/>
          </p:cNvSpPr>
          <p:nvPr/>
        </p:nvSpPr>
        <p:spPr>
          <a:xfrm>
            <a:off x="3471873" y="5372890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>
            <a:spLocks noChangeAspect="1"/>
          </p:cNvSpPr>
          <p:nvPr/>
        </p:nvSpPr>
        <p:spPr>
          <a:xfrm>
            <a:off x="2605959" y="5372890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>
            <a:spLocks noChangeAspect="1"/>
          </p:cNvSpPr>
          <p:nvPr/>
        </p:nvSpPr>
        <p:spPr>
          <a:xfrm>
            <a:off x="1740045" y="5372890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>
            <a:spLocks noChangeAspect="1"/>
          </p:cNvSpPr>
          <p:nvPr/>
        </p:nvSpPr>
        <p:spPr>
          <a:xfrm>
            <a:off x="3933749" y="4628851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>
            <a:spLocks noChangeAspect="1"/>
          </p:cNvSpPr>
          <p:nvPr/>
        </p:nvSpPr>
        <p:spPr>
          <a:xfrm>
            <a:off x="3067835" y="4628851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>
            <a:spLocks noChangeAspect="1"/>
          </p:cNvSpPr>
          <p:nvPr/>
        </p:nvSpPr>
        <p:spPr>
          <a:xfrm>
            <a:off x="2201921" y="4628851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>
            <a:spLocks noChangeAspect="1"/>
          </p:cNvSpPr>
          <p:nvPr/>
        </p:nvSpPr>
        <p:spPr>
          <a:xfrm>
            <a:off x="1336007" y="4643820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>
            <a:spLocks noChangeAspect="1"/>
          </p:cNvSpPr>
          <p:nvPr/>
        </p:nvSpPr>
        <p:spPr>
          <a:xfrm>
            <a:off x="3463940" y="3836906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>
            <a:spLocks noChangeAspect="1"/>
          </p:cNvSpPr>
          <p:nvPr/>
        </p:nvSpPr>
        <p:spPr>
          <a:xfrm>
            <a:off x="2598026" y="3836906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>
            <a:spLocks noChangeAspect="1"/>
          </p:cNvSpPr>
          <p:nvPr/>
        </p:nvSpPr>
        <p:spPr>
          <a:xfrm>
            <a:off x="1732112" y="3836906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>
            <a:spLocks noChangeAspect="1"/>
          </p:cNvSpPr>
          <p:nvPr/>
        </p:nvSpPr>
        <p:spPr>
          <a:xfrm>
            <a:off x="4330012" y="3800541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>
            <a:spLocks noChangeAspect="1"/>
          </p:cNvSpPr>
          <p:nvPr/>
        </p:nvSpPr>
        <p:spPr>
          <a:xfrm>
            <a:off x="5902796" y="3804248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877989" y="3847019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4838545" y="3001434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621823" y="2971226"/>
            <a:ext cx="211810" cy="213604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3933749" y="2997389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>
            <a:spLocks noChangeAspect="1"/>
          </p:cNvSpPr>
          <p:nvPr/>
        </p:nvSpPr>
        <p:spPr>
          <a:xfrm>
            <a:off x="3067835" y="2997389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2201921" y="2997389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1336007" y="3012358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5214911" y="2173472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4377580" y="2179709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3470898" y="2215814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604984" y="2215814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1739070" y="2215814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4799033" y="1466646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>
            <a:spLocks noChangeAspect="1"/>
          </p:cNvSpPr>
          <p:nvPr/>
        </p:nvSpPr>
        <p:spPr>
          <a:xfrm>
            <a:off x="3933119" y="1466646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>
            <a:spLocks noChangeAspect="1"/>
          </p:cNvSpPr>
          <p:nvPr/>
        </p:nvSpPr>
        <p:spPr>
          <a:xfrm>
            <a:off x="3067205" y="1466646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>
            <a:spLocks noChangeAspect="1"/>
          </p:cNvSpPr>
          <p:nvPr/>
        </p:nvSpPr>
        <p:spPr>
          <a:xfrm>
            <a:off x="2201291" y="1466646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672D6AF3-0D1E-2B49-B77E-4F512089ED2D}"/>
              </a:ext>
            </a:extLst>
          </p:cNvPr>
          <p:cNvCxnSpPr/>
          <p:nvPr/>
        </p:nvCxnSpPr>
        <p:spPr>
          <a:xfrm flipV="1">
            <a:off x="5048049" y="5590117"/>
            <a:ext cx="347004" cy="573437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2C14A053-1425-F241-9530-29D5FB6A76E0}"/>
              </a:ext>
            </a:extLst>
          </p:cNvPr>
          <p:cNvSpPr txBox="1"/>
          <p:nvPr/>
        </p:nvSpPr>
        <p:spPr>
          <a:xfrm>
            <a:off x="5195911" y="5762696"/>
            <a:ext cx="9170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2 km</a:t>
            </a: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A9F2E568-E139-B244-8103-A681C4CF143E}"/>
              </a:ext>
            </a:extLst>
          </p:cNvPr>
          <p:cNvSpPr>
            <a:spLocks noChangeAspect="1"/>
          </p:cNvSpPr>
          <p:nvPr/>
        </p:nvSpPr>
        <p:spPr>
          <a:xfrm>
            <a:off x="4777954" y="4631357"/>
            <a:ext cx="199747" cy="201438"/>
          </a:xfrm>
          <a:prstGeom prst="ellipse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8E168061-A15B-9746-83BB-E41E70E36C73}"/>
              </a:ext>
            </a:extLst>
          </p:cNvPr>
          <p:cNvSpPr>
            <a:spLocks noChangeAspect="1"/>
          </p:cNvSpPr>
          <p:nvPr/>
        </p:nvSpPr>
        <p:spPr>
          <a:xfrm>
            <a:off x="5561232" y="4601149"/>
            <a:ext cx="211810" cy="213604"/>
          </a:xfrm>
          <a:prstGeom prst="ellipse">
            <a:avLst/>
          </a:prstGeom>
          <a:solidFill>
            <a:srgbClr val="0020E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E3330BD9-CACB-8A4F-88B4-40D302D6667C}"/>
              </a:ext>
            </a:extLst>
          </p:cNvPr>
          <p:cNvSpPr>
            <a:spLocks noChangeAspect="1"/>
          </p:cNvSpPr>
          <p:nvPr/>
        </p:nvSpPr>
        <p:spPr>
          <a:xfrm>
            <a:off x="5155295" y="5329009"/>
            <a:ext cx="199747" cy="201438"/>
          </a:xfrm>
          <a:prstGeom prst="ellipse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E25C8DAB-DD48-614F-9E18-1D94316DA2C8}"/>
              </a:ext>
            </a:extLst>
          </p:cNvPr>
          <p:cNvCxnSpPr/>
          <p:nvPr/>
        </p:nvCxnSpPr>
        <p:spPr>
          <a:xfrm flipH="1">
            <a:off x="6413100" y="4265115"/>
            <a:ext cx="565933" cy="1395304"/>
          </a:xfrm>
          <a:prstGeom prst="line">
            <a:avLst/>
          </a:prstGeom>
          <a:ln w="127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Hexagon 79">
            <a:extLst>
              <a:ext uri="{FF2B5EF4-FFF2-40B4-BE49-F238E27FC236}">
                <a16:creationId xmlns:a16="http://schemas.microsoft.com/office/drawing/2014/main" id="{0E55DA5F-4614-844E-BAA7-5B320C202593}"/>
              </a:ext>
            </a:extLst>
          </p:cNvPr>
          <p:cNvSpPr/>
          <p:nvPr/>
        </p:nvSpPr>
        <p:spPr>
          <a:xfrm>
            <a:off x="6269169" y="4314242"/>
            <a:ext cx="503122" cy="443960"/>
          </a:xfrm>
          <a:prstGeom prst="hexagon">
            <a:avLst/>
          </a:prstGeom>
          <a:solidFill>
            <a:schemeClr val="bg1">
              <a:lumMod val="6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A8A06E3-CFD2-0D45-84A8-480A84DE540F}"/>
              </a:ext>
            </a:extLst>
          </p:cNvPr>
          <p:cNvSpPr txBox="1"/>
          <p:nvPr/>
        </p:nvSpPr>
        <p:spPr>
          <a:xfrm>
            <a:off x="6231511" y="3985224"/>
            <a:ext cx="9375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IceCube</a:t>
            </a:r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668D2BD2-E6F1-0B41-B913-45DB02712F0D}"/>
              </a:ext>
            </a:extLst>
          </p:cNvPr>
          <p:cNvSpPr>
            <a:spLocks noChangeAspect="1"/>
          </p:cNvSpPr>
          <p:nvPr/>
        </p:nvSpPr>
        <p:spPr>
          <a:xfrm>
            <a:off x="5126390" y="3835367"/>
            <a:ext cx="199747" cy="201438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D6C5DBD-3DBD-DB43-BD0D-3F7952494A17}"/>
              </a:ext>
            </a:extLst>
          </p:cNvPr>
          <p:cNvSpPr/>
          <p:nvPr/>
        </p:nvSpPr>
        <p:spPr>
          <a:xfrm>
            <a:off x="5978679" y="4875703"/>
            <a:ext cx="127049" cy="10372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2F3D71A8-0155-4545-BB3B-8EEDD7049F0A}"/>
              </a:ext>
            </a:extLst>
          </p:cNvPr>
          <p:cNvCxnSpPr/>
          <p:nvPr/>
        </p:nvCxnSpPr>
        <p:spPr>
          <a:xfrm flipH="1">
            <a:off x="6105727" y="4558439"/>
            <a:ext cx="381147" cy="369123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3CDFF999-CBD1-7946-8B60-2069B659B31E}"/>
              </a:ext>
            </a:extLst>
          </p:cNvPr>
          <p:cNvCxnSpPr/>
          <p:nvPr/>
        </p:nvCxnSpPr>
        <p:spPr>
          <a:xfrm rot="10800000">
            <a:off x="5755751" y="4752964"/>
            <a:ext cx="236656" cy="14409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4252772B-30C6-6E42-9EFC-37C713CE42B3}"/>
              </a:ext>
            </a:extLst>
          </p:cNvPr>
          <p:cNvCxnSpPr>
            <a:cxnSpLocks/>
            <a:endCxn id="76" idx="6"/>
          </p:cNvCxnSpPr>
          <p:nvPr/>
        </p:nvCxnSpPr>
        <p:spPr>
          <a:xfrm flipH="1" flipV="1">
            <a:off x="4977701" y="4732076"/>
            <a:ext cx="1000980" cy="19548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B0F5F370-4043-1B4D-85F9-7FA486190B81}"/>
              </a:ext>
            </a:extLst>
          </p:cNvPr>
          <p:cNvCxnSpPr/>
          <p:nvPr/>
        </p:nvCxnSpPr>
        <p:spPr>
          <a:xfrm rot="10800000" flipV="1">
            <a:off x="5355042" y="4927562"/>
            <a:ext cx="623636" cy="50216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>
            <a:extLst>
              <a:ext uri="{FF2B5EF4-FFF2-40B4-BE49-F238E27FC236}">
                <a16:creationId xmlns:a16="http://schemas.microsoft.com/office/drawing/2014/main" id="{24DB98FA-D3CF-F248-8DC5-2C80FA98E7EC}"/>
              </a:ext>
            </a:extLst>
          </p:cNvPr>
          <p:cNvSpPr txBox="1"/>
          <p:nvPr/>
        </p:nvSpPr>
        <p:spPr>
          <a:xfrm>
            <a:off x="4484564" y="4412338"/>
            <a:ext cx="308548" cy="4066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3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4345C43A-991D-9347-B563-6121545AFA36}"/>
              </a:ext>
            </a:extLst>
          </p:cNvPr>
          <p:cNvSpPr txBox="1"/>
          <p:nvPr/>
        </p:nvSpPr>
        <p:spPr>
          <a:xfrm>
            <a:off x="5259409" y="4400464"/>
            <a:ext cx="392048" cy="4066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1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A888F8FE-6C5A-E34C-969E-6431299BB160}"/>
              </a:ext>
            </a:extLst>
          </p:cNvPr>
          <p:cNvSpPr txBox="1"/>
          <p:nvPr/>
        </p:nvSpPr>
        <p:spPr>
          <a:xfrm>
            <a:off x="4848236" y="5101775"/>
            <a:ext cx="308548" cy="4066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2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D7F2BDD6-4D81-CC47-B8CC-0FA1B45A07A8}"/>
              </a:ext>
            </a:extLst>
          </p:cNvPr>
          <p:cNvSpPr/>
          <p:nvPr/>
        </p:nvSpPr>
        <p:spPr>
          <a:xfrm>
            <a:off x="7167782" y="4304518"/>
            <a:ext cx="314451" cy="11969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1F7FBF54-B416-314B-8876-086CF2E5CD80}"/>
              </a:ext>
            </a:extLst>
          </p:cNvPr>
          <p:cNvSpPr txBox="1"/>
          <p:nvPr/>
        </p:nvSpPr>
        <p:spPr>
          <a:xfrm>
            <a:off x="7079662" y="4364365"/>
            <a:ext cx="12325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South Pole Station</a:t>
            </a:r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C836F502-C1B5-264B-A091-C53EFCB12120}"/>
              </a:ext>
            </a:extLst>
          </p:cNvPr>
          <p:cNvSpPr/>
          <p:nvPr/>
        </p:nvSpPr>
        <p:spPr>
          <a:xfrm>
            <a:off x="7293563" y="4060551"/>
            <a:ext cx="125780" cy="126846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315C3BD9-7DB5-9747-8B64-B7DF05809B6F}"/>
              </a:ext>
            </a:extLst>
          </p:cNvPr>
          <p:cNvSpPr txBox="1"/>
          <p:nvPr/>
        </p:nvSpPr>
        <p:spPr>
          <a:xfrm>
            <a:off x="7286093" y="3549371"/>
            <a:ext cx="7546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South Pole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91CE2DE-928D-694E-8246-740BCA0A7138}"/>
              </a:ext>
            </a:extLst>
          </p:cNvPr>
          <p:cNvSpPr txBox="1"/>
          <p:nvPr/>
        </p:nvSpPr>
        <p:spPr>
          <a:xfrm>
            <a:off x="4469168" y="5688995"/>
            <a:ext cx="3085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5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841F205D-D506-AD48-A9CF-7B9B1D92B26A}"/>
              </a:ext>
            </a:extLst>
          </p:cNvPr>
          <p:cNvSpPr txBox="1"/>
          <p:nvPr/>
        </p:nvSpPr>
        <p:spPr>
          <a:xfrm>
            <a:off x="4859429" y="3515954"/>
            <a:ext cx="308548" cy="4066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4</a:t>
            </a:r>
          </a:p>
        </p:txBody>
      </p: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C82F7443-0237-884A-A92C-F3EEEE25A140}"/>
              </a:ext>
            </a:extLst>
          </p:cNvPr>
          <p:cNvCxnSpPr/>
          <p:nvPr/>
        </p:nvCxnSpPr>
        <p:spPr>
          <a:xfrm>
            <a:off x="5296884" y="4007308"/>
            <a:ext cx="331691" cy="600279"/>
          </a:xfrm>
          <a:prstGeom prst="line">
            <a:avLst/>
          </a:prstGeom>
          <a:ln w="254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Oval 97">
            <a:extLst>
              <a:ext uri="{FF2B5EF4-FFF2-40B4-BE49-F238E27FC236}">
                <a16:creationId xmlns:a16="http://schemas.microsoft.com/office/drawing/2014/main" id="{7CBF31B8-3F38-9D48-B9A2-9524C07134EB}"/>
              </a:ext>
            </a:extLst>
          </p:cNvPr>
          <p:cNvSpPr>
            <a:spLocks noChangeAspect="1"/>
          </p:cNvSpPr>
          <p:nvPr/>
        </p:nvSpPr>
        <p:spPr>
          <a:xfrm>
            <a:off x="4724255" y="6027122"/>
            <a:ext cx="199747" cy="201438"/>
          </a:xfrm>
          <a:prstGeom prst="ellipse">
            <a:avLst/>
          </a:prstGeom>
          <a:solidFill>
            <a:schemeClr val="accent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13478333-9E14-734A-88B4-282943403AD1}"/>
              </a:ext>
            </a:extLst>
          </p:cNvPr>
          <p:cNvCxnSpPr>
            <a:stCxn id="84" idx="3"/>
          </p:cNvCxnSpPr>
          <p:nvPr/>
        </p:nvCxnSpPr>
        <p:spPr>
          <a:xfrm flipH="1">
            <a:off x="4876857" y="5500947"/>
            <a:ext cx="307690" cy="537119"/>
          </a:xfrm>
          <a:prstGeom prst="line">
            <a:avLst/>
          </a:prstGeom>
          <a:ln w="254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>
            <a:extLst>
              <a:ext uri="{FF2B5EF4-FFF2-40B4-BE49-F238E27FC236}">
                <a16:creationId xmlns:a16="http://schemas.microsoft.com/office/drawing/2014/main" id="{AAF5EBF2-B67F-4F4E-B24C-6AD47A648DDF}"/>
              </a:ext>
            </a:extLst>
          </p:cNvPr>
          <p:cNvSpPr txBox="1"/>
          <p:nvPr/>
        </p:nvSpPr>
        <p:spPr>
          <a:xfrm flipH="1">
            <a:off x="5831688" y="4958133"/>
            <a:ext cx="893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WT3</a:t>
            </a:r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DB7BE7C4-47F3-5846-8CFB-4F594B395B84}"/>
              </a:ext>
            </a:extLst>
          </p:cNvPr>
          <p:cNvSpPr>
            <a:spLocks noChangeAspect="1"/>
          </p:cNvSpPr>
          <p:nvPr/>
        </p:nvSpPr>
        <p:spPr>
          <a:xfrm>
            <a:off x="6084165" y="1384604"/>
            <a:ext cx="228712" cy="228712"/>
          </a:xfrm>
          <a:prstGeom prst="ellipse">
            <a:avLst/>
          </a:prstGeom>
          <a:solidFill>
            <a:srgbClr val="0020E2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52BBFA70-D39F-AC47-8011-1FAC8456591C}"/>
              </a:ext>
            </a:extLst>
          </p:cNvPr>
          <p:cNvSpPr txBox="1"/>
          <p:nvPr/>
        </p:nvSpPr>
        <p:spPr>
          <a:xfrm>
            <a:off x="6338261" y="1329683"/>
            <a:ext cx="8425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2012</a:t>
            </a:r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57B6B20F-2E26-9748-81A6-0AB875822E66}"/>
              </a:ext>
            </a:extLst>
          </p:cNvPr>
          <p:cNvSpPr>
            <a:spLocks noChangeAspect="1"/>
          </p:cNvSpPr>
          <p:nvPr/>
        </p:nvSpPr>
        <p:spPr>
          <a:xfrm>
            <a:off x="6084165" y="1719768"/>
            <a:ext cx="228712" cy="228712"/>
          </a:xfrm>
          <a:prstGeom prst="ellipse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D1B06808-B044-454C-A7F1-77AC5853BFAE}"/>
              </a:ext>
            </a:extLst>
          </p:cNvPr>
          <p:cNvSpPr txBox="1"/>
          <p:nvPr/>
        </p:nvSpPr>
        <p:spPr>
          <a:xfrm>
            <a:off x="6486874" y="5508387"/>
            <a:ext cx="9375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Skiway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06E99ECE-BF10-7D49-9267-AE67B255C5FC}"/>
              </a:ext>
            </a:extLst>
          </p:cNvPr>
          <p:cNvSpPr txBox="1"/>
          <p:nvPr/>
        </p:nvSpPr>
        <p:spPr>
          <a:xfrm>
            <a:off x="6360505" y="1664847"/>
            <a:ext cx="8425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2013</a:t>
            </a:r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238D195E-820C-7B4A-9FD1-E3B315BC9DC4}"/>
              </a:ext>
            </a:extLst>
          </p:cNvPr>
          <p:cNvSpPr>
            <a:spLocks noChangeAspect="1"/>
          </p:cNvSpPr>
          <p:nvPr/>
        </p:nvSpPr>
        <p:spPr>
          <a:xfrm>
            <a:off x="6091098" y="2074862"/>
            <a:ext cx="228712" cy="228712"/>
          </a:xfrm>
          <a:prstGeom prst="ellipse">
            <a:avLst/>
          </a:prstGeom>
          <a:solidFill>
            <a:srgbClr val="ED7D33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27074401-D203-384A-A510-D677DFC29C1B}"/>
              </a:ext>
            </a:extLst>
          </p:cNvPr>
          <p:cNvSpPr txBox="1"/>
          <p:nvPr/>
        </p:nvSpPr>
        <p:spPr>
          <a:xfrm>
            <a:off x="6367438" y="2019941"/>
            <a:ext cx="8425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2017</a:t>
            </a:r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67D84E45-A709-504F-A89E-F00C71F9CBAF}"/>
              </a:ext>
            </a:extLst>
          </p:cNvPr>
          <p:cNvSpPr>
            <a:spLocks noChangeAspect="1"/>
          </p:cNvSpPr>
          <p:nvPr/>
        </p:nvSpPr>
        <p:spPr>
          <a:xfrm>
            <a:off x="4337787" y="5380884"/>
            <a:ext cx="199747" cy="201438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0C5B2B4D-7CEA-F540-AA4C-3978F3CE4123}"/>
              </a:ext>
            </a:extLst>
          </p:cNvPr>
          <p:cNvSpPr>
            <a:spLocks noChangeAspect="1"/>
          </p:cNvSpPr>
          <p:nvPr/>
        </p:nvSpPr>
        <p:spPr>
          <a:xfrm>
            <a:off x="6094012" y="2415496"/>
            <a:ext cx="228712" cy="228712"/>
          </a:xfrm>
          <a:prstGeom prst="ellipse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F844F604-A634-E745-A521-39669C51DB29}"/>
              </a:ext>
            </a:extLst>
          </p:cNvPr>
          <p:cNvSpPr txBox="1"/>
          <p:nvPr/>
        </p:nvSpPr>
        <p:spPr>
          <a:xfrm>
            <a:off x="6370351" y="2360575"/>
            <a:ext cx="10222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Planned</a:t>
            </a:r>
          </a:p>
        </p:txBody>
      </p:sp>
    </p:spTree>
    <p:extLst>
      <p:ext uri="{BB962C8B-B14F-4D97-AF65-F5344CB8AC3E}">
        <p14:creationId xmlns:p14="http://schemas.microsoft.com/office/powerpoint/2010/main" val="2394759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126</Words>
  <Application>Microsoft Macintosh PowerPoint</Application>
  <PresentationFormat>On-screen Show (4:3)</PresentationFormat>
  <Paragraphs>74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Updated April 12 2018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Clark, Brian A.</dc:creator>
  <cp:lastModifiedBy>Clark, Brian A.</cp:lastModifiedBy>
  <cp:revision>14</cp:revision>
  <dcterms:created xsi:type="dcterms:W3CDTF">2017-08-09T15:27:15Z</dcterms:created>
  <dcterms:modified xsi:type="dcterms:W3CDTF">2018-04-12T15:08:38Z</dcterms:modified>
</cp:coreProperties>
</file>