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7" r:id="rId4"/>
    <p:sldId id="269" r:id="rId5"/>
    <p:sldId id="262" r:id="rId6"/>
    <p:sldId id="271" r:id="rId7"/>
    <p:sldId id="272" r:id="rId8"/>
    <p:sldId id="261" r:id="rId9"/>
    <p:sldId id="264" r:id="rId10"/>
    <p:sldId id="268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680" y="-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Relationship Id="rId2" Type="http://schemas.microsoft.com/office/2011/relationships/chartStyle" Target="style1.xml"/><Relationship Id="rId3" Type="http://schemas.microsoft.com/office/2011/relationships/chartColorStyle" Target="colors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Attenuation Length</a:t>
            </a:r>
            <a:r>
              <a:rPr lang="en-US" sz="1800" baseline="0" dirty="0"/>
              <a:t> vs. Frequency</a:t>
            </a:r>
            <a:endParaRPr lang="en-US" sz="18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Attenuation length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Sheet1!$A$2:$A$12</c:f>
              <c:numCache>
                <c:formatCode>General</c:formatCode>
                <c:ptCount val="11"/>
                <c:pt idx="0">
                  <c:v>220.0</c:v>
                </c:pt>
                <c:pt idx="1">
                  <c:v>320.0</c:v>
                </c:pt>
                <c:pt idx="2">
                  <c:v>380.0</c:v>
                </c:pt>
                <c:pt idx="3">
                  <c:v>450.0</c:v>
                </c:pt>
                <c:pt idx="4">
                  <c:v>500.0</c:v>
                </c:pt>
                <c:pt idx="5">
                  <c:v>530.0</c:v>
                </c:pt>
                <c:pt idx="6">
                  <c:v>580.0</c:v>
                </c:pt>
                <c:pt idx="7">
                  <c:v>620.0</c:v>
                </c:pt>
                <c:pt idx="8">
                  <c:v>650.0</c:v>
                </c:pt>
                <c:pt idx="9">
                  <c:v>660.0</c:v>
                </c:pt>
                <c:pt idx="10">
                  <c:v>700.0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698.9</c:v>
                </c:pt>
                <c:pt idx="1">
                  <c:v>654.1</c:v>
                </c:pt>
                <c:pt idx="2">
                  <c:v>657.1</c:v>
                </c:pt>
                <c:pt idx="3">
                  <c:v>575.4</c:v>
                </c:pt>
                <c:pt idx="4">
                  <c:v>543.3</c:v>
                </c:pt>
                <c:pt idx="5">
                  <c:v>527.3</c:v>
                </c:pt>
                <c:pt idx="6">
                  <c:v>493.9</c:v>
                </c:pt>
                <c:pt idx="7">
                  <c:v>535.9</c:v>
                </c:pt>
                <c:pt idx="8">
                  <c:v>497.6</c:v>
                </c:pt>
                <c:pt idx="9">
                  <c:v>536.4</c:v>
                </c:pt>
                <c:pt idx="10">
                  <c:v>530.9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4308680"/>
        <c:axId val="2074127288"/>
      </c:scatterChart>
      <c:valAx>
        <c:axId val="2074308680"/>
        <c:scaling>
          <c:orientation val="minMax"/>
          <c:max val="750.0"/>
          <c:min val="200.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 (MHz)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4127288"/>
        <c:crosses val="autoZero"/>
        <c:crossBetween val="midCat"/>
      </c:valAx>
      <c:valAx>
        <c:axId val="2074127288"/>
        <c:scaling>
          <c:orientation val="minMax"/>
          <c:min val="450.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Attenuation</a:t>
                </a:r>
                <a:r>
                  <a:rPr lang="en-US" baseline="0"/>
                  <a:t> Length (m)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430868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77BAC11-F767-E842-BFAB-F488826508C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ABC9A34-CBF0-774E-A647-7F41B1E1260A}" type="datetimeFigureOut">
              <a:rPr lang="en-US" smtClean="0"/>
              <a:t>6/27/15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4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Attenuation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Kaeli Hughes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221005" y="682044"/>
            <a:ext cx="7366297" cy="2299861"/>
          </a:xfrm>
          <a:custGeom>
            <a:avLst/>
            <a:gdLst>
              <a:gd name="connsiteX0" fmla="*/ 0 w 6790099"/>
              <a:gd name="connsiteY0" fmla="*/ 0 h 1765890"/>
              <a:gd name="connsiteX1" fmla="*/ 497941 w 6790099"/>
              <a:gd name="connsiteY1" fmla="*/ 1765426 h 1765890"/>
              <a:gd name="connsiteX2" fmla="*/ 914400 w 6790099"/>
              <a:gd name="connsiteY2" fmla="*/ 190123 h 1765890"/>
              <a:gd name="connsiteX3" fmla="*/ 1339913 w 6790099"/>
              <a:gd name="connsiteY3" fmla="*/ 1729212 h 1765890"/>
              <a:gd name="connsiteX4" fmla="*/ 1783533 w 6790099"/>
              <a:gd name="connsiteY4" fmla="*/ 516048 h 1765890"/>
              <a:gd name="connsiteX5" fmla="*/ 2254313 w 6790099"/>
              <a:gd name="connsiteY5" fmla="*/ 1665838 h 1765890"/>
              <a:gd name="connsiteX6" fmla="*/ 2706986 w 6790099"/>
              <a:gd name="connsiteY6" fmla="*/ 769545 h 1765890"/>
              <a:gd name="connsiteX7" fmla="*/ 3123446 w 6790099"/>
              <a:gd name="connsiteY7" fmla="*/ 1702052 h 1765890"/>
              <a:gd name="connsiteX8" fmla="*/ 3558012 w 6790099"/>
              <a:gd name="connsiteY8" fmla="*/ 1013988 h 1765890"/>
              <a:gd name="connsiteX9" fmla="*/ 4037846 w 6790099"/>
              <a:gd name="connsiteY9" fmla="*/ 1702052 h 1765890"/>
              <a:gd name="connsiteX10" fmla="*/ 4535786 w 6790099"/>
              <a:gd name="connsiteY10" fmla="*/ 1231272 h 1765890"/>
              <a:gd name="connsiteX11" fmla="*/ 4925085 w 6790099"/>
              <a:gd name="connsiteY11" fmla="*/ 1647731 h 1765890"/>
              <a:gd name="connsiteX12" fmla="*/ 5522614 w 6790099"/>
              <a:gd name="connsiteY12" fmla="*/ 1376127 h 1765890"/>
              <a:gd name="connsiteX13" fmla="*/ 5857592 w 6790099"/>
              <a:gd name="connsiteY13" fmla="*/ 1611517 h 1765890"/>
              <a:gd name="connsiteX14" fmla="*/ 6364586 w 6790099"/>
              <a:gd name="connsiteY14" fmla="*/ 1493822 h 1765890"/>
              <a:gd name="connsiteX15" fmla="*/ 6790099 w 6790099"/>
              <a:gd name="connsiteY15" fmla="*/ 1656785 h 1765890"/>
              <a:gd name="connsiteX0" fmla="*/ 0 w 6790099"/>
              <a:gd name="connsiteY0" fmla="*/ 0 h 1765890"/>
              <a:gd name="connsiteX1" fmla="*/ 497941 w 6790099"/>
              <a:gd name="connsiteY1" fmla="*/ 1765426 h 1765890"/>
              <a:gd name="connsiteX2" fmla="*/ 914400 w 6790099"/>
              <a:gd name="connsiteY2" fmla="*/ 190123 h 1765890"/>
              <a:gd name="connsiteX3" fmla="*/ 1339913 w 6790099"/>
              <a:gd name="connsiteY3" fmla="*/ 1729212 h 1765890"/>
              <a:gd name="connsiteX4" fmla="*/ 1783533 w 6790099"/>
              <a:gd name="connsiteY4" fmla="*/ 516048 h 1765890"/>
              <a:gd name="connsiteX5" fmla="*/ 2254313 w 6790099"/>
              <a:gd name="connsiteY5" fmla="*/ 1665838 h 1765890"/>
              <a:gd name="connsiteX6" fmla="*/ 2706986 w 6790099"/>
              <a:gd name="connsiteY6" fmla="*/ 769545 h 1765890"/>
              <a:gd name="connsiteX7" fmla="*/ 3168713 w 6790099"/>
              <a:gd name="connsiteY7" fmla="*/ 1674892 h 1765890"/>
              <a:gd name="connsiteX8" fmla="*/ 3558012 w 6790099"/>
              <a:gd name="connsiteY8" fmla="*/ 1013988 h 1765890"/>
              <a:gd name="connsiteX9" fmla="*/ 4037846 w 6790099"/>
              <a:gd name="connsiteY9" fmla="*/ 1702052 h 1765890"/>
              <a:gd name="connsiteX10" fmla="*/ 4535786 w 6790099"/>
              <a:gd name="connsiteY10" fmla="*/ 1231272 h 1765890"/>
              <a:gd name="connsiteX11" fmla="*/ 4925085 w 6790099"/>
              <a:gd name="connsiteY11" fmla="*/ 1647731 h 1765890"/>
              <a:gd name="connsiteX12" fmla="*/ 5522614 w 6790099"/>
              <a:gd name="connsiteY12" fmla="*/ 1376127 h 1765890"/>
              <a:gd name="connsiteX13" fmla="*/ 5857592 w 6790099"/>
              <a:gd name="connsiteY13" fmla="*/ 1611517 h 1765890"/>
              <a:gd name="connsiteX14" fmla="*/ 6364586 w 6790099"/>
              <a:gd name="connsiteY14" fmla="*/ 1493822 h 1765890"/>
              <a:gd name="connsiteX15" fmla="*/ 6790099 w 6790099"/>
              <a:gd name="connsiteY15" fmla="*/ 1656785 h 1765890"/>
              <a:gd name="connsiteX0" fmla="*/ 0 w 6790099"/>
              <a:gd name="connsiteY0" fmla="*/ 0 h 1765890"/>
              <a:gd name="connsiteX1" fmla="*/ 497941 w 6790099"/>
              <a:gd name="connsiteY1" fmla="*/ 1765426 h 1765890"/>
              <a:gd name="connsiteX2" fmla="*/ 914400 w 6790099"/>
              <a:gd name="connsiteY2" fmla="*/ 190123 h 1765890"/>
              <a:gd name="connsiteX3" fmla="*/ 1339913 w 6790099"/>
              <a:gd name="connsiteY3" fmla="*/ 1729212 h 1765890"/>
              <a:gd name="connsiteX4" fmla="*/ 1783533 w 6790099"/>
              <a:gd name="connsiteY4" fmla="*/ 516048 h 1765890"/>
              <a:gd name="connsiteX5" fmla="*/ 2254313 w 6790099"/>
              <a:gd name="connsiteY5" fmla="*/ 1665838 h 1765890"/>
              <a:gd name="connsiteX6" fmla="*/ 2706986 w 6790099"/>
              <a:gd name="connsiteY6" fmla="*/ 769545 h 1765890"/>
              <a:gd name="connsiteX7" fmla="*/ 3168713 w 6790099"/>
              <a:gd name="connsiteY7" fmla="*/ 1674892 h 1765890"/>
              <a:gd name="connsiteX8" fmla="*/ 3558012 w 6790099"/>
              <a:gd name="connsiteY8" fmla="*/ 1013988 h 1765890"/>
              <a:gd name="connsiteX9" fmla="*/ 4037846 w 6790099"/>
              <a:gd name="connsiteY9" fmla="*/ 1702052 h 1765890"/>
              <a:gd name="connsiteX10" fmla="*/ 4535786 w 6790099"/>
              <a:gd name="connsiteY10" fmla="*/ 1231272 h 1765890"/>
              <a:gd name="connsiteX11" fmla="*/ 4925085 w 6790099"/>
              <a:gd name="connsiteY11" fmla="*/ 1647731 h 1765890"/>
              <a:gd name="connsiteX12" fmla="*/ 5522614 w 6790099"/>
              <a:gd name="connsiteY12" fmla="*/ 1376127 h 1765890"/>
              <a:gd name="connsiteX13" fmla="*/ 5857592 w 6790099"/>
              <a:gd name="connsiteY13" fmla="*/ 1611517 h 1765890"/>
              <a:gd name="connsiteX14" fmla="*/ 6364586 w 6790099"/>
              <a:gd name="connsiteY14" fmla="*/ 1493822 h 1765890"/>
              <a:gd name="connsiteX15" fmla="*/ 6790099 w 6790099"/>
              <a:gd name="connsiteY15" fmla="*/ 1656785 h 1765890"/>
              <a:gd name="connsiteX0" fmla="*/ 0 w 6790099"/>
              <a:gd name="connsiteY0" fmla="*/ 0 h 1776141"/>
              <a:gd name="connsiteX1" fmla="*/ 497941 w 6790099"/>
              <a:gd name="connsiteY1" fmla="*/ 1765426 h 1776141"/>
              <a:gd name="connsiteX2" fmla="*/ 914400 w 6790099"/>
              <a:gd name="connsiteY2" fmla="*/ 190123 h 1776141"/>
              <a:gd name="connsiteX3" fmla="*/ 1348966 w 6790099"/>
              <a:gd name="connsiteY3" fmla="*/ 1774479 h 1776141"/>
              <a:gd name="connsiteX4" fmla="*/ 1783533 w 6790099"/>
              <a:gd name="connsiteY4" fmla="*/ 516048 h 1776141"/>
              <a:gd name="connsiteX5" fmla="*/ 2254313 w 6790099"/>
              <a:gd name="connsiteY5" fmla="*/ 1665838 h 1776141"/>
              <a:gd name="connsiteX6" fmla="*/ 2706986 w 6790099"/>
              <a:gd name="connsiteY6" fmla="*/ 769545 h 1776141"/>
              <a:gd name="connsiteX7" fmla="*/ 3168713 w 6790099"/>
              <a:gd name="connsiteY7" fmla="*/ 1674892 h 1776141"/>
              <a:gd name="connsiteX8" fmla="*/ 3558012 w 6790099"/>
              <a:gd name="connsiteY8" fmla="*/ 1013988 h 1776141"/>
              <a:gd name="connsiteX9" fmla="*/ 4037846 w 6790099"/>
              <a:gd name="connsiteY9" fmla="*/ 1702052 h 1776141"/>
              <a:gd name="connsiteX10" fmla="*/ 4535786 w 6790099"/>
              <a:gd name="connsiteY10" fmla="*/ 1231272 h 1776141"/>
              <a:gd name="connsiteX11" fmla="*/ 4925085 w 6790099"/>
              <a:gd name="connsiteY11" fmla="*/ 1647731 h 1776141"/>
              <a:gd name="connsiteX12" fmla="*/ 5522614 w 6790099"/>
              <a:gd name="connsiteY12" fmla="*/ 1376127 h 1776141"/>
              <a:gd name="connsiteX13" fmla="*/ 5857592 w 6790099"/>
              <a:gd name="connsiteY13" fmla="*/ 1611517 h 1776141"/>
              <a:gd name="connsiteX14" fmla="*/ 6364586 w 6790099"/>
              <a:gd name="connsiteY14" fmla="*/ 1493822 h 1776141"/>
              <a:gd name="connsiteX15" fmla="*/ 6790099 w 6790099"/>
              <a:gd name="connsiteY15" fmla="*/ 1656785 h 1776141"/>
              <a:gd name="connsiteX0" fmla="*/ 0 w 6790099"/>
              <a:gd name="connsiteY0" fmla="*/ 0 h 1774527"/>
              <a:gd name="connsiteX1" fmla="*/ 497941 w 6790099"/>
              <a:gd name="connsiteY1" fmla="*/ 1765426 h 1774527"/>
              <a:gd name="connsiteX2" fmla="*/ 914400 w 6790099"/>
              <a:gd name="connsiteY2" fmla="*/ 190123 h 1774527"/>
              <a:gd name="connsiteX3" fmla="*/ 1348966 w 6790099"/>
              <a:gd name="connsiteY3" fmla="*/ 1774479 h 1774527"/>
              <a:gd name="connsiteX4" fmla="*/ 1783533 w 6790099"/>
              <a:gd name="connsiteY4" fmla="*/ 516048 h 1774527"/>
              <a:gd name="connsiteX5" fmla="*/ 2254313 w 6790099"/>
              <a:gd name="connsiteY5" fmla="*/ 1665838 h 1774527"/>
              <a:gd name="connsiteX6" fmla="*/ 2706986 w 6790099"/>
              <a:gd name="connsiteY6" fmla="*/ 769545 h 1774527"/>
              <a:gd name="connsiteX7" fmla="*/ 3168713 w 6790099"/>
              <a:gd name="connsiteY7" fmla="*/ 1674892 h 1774527"/>
              <a:gd name="connsiteX8" fmla="*/ 3558012 w 6790099"/>
              <a:gd name="connsiteY8" fmla="*/ 1013988 h 1774527"/>
              <a:gd name="connsiteX9" fmla="*/ 4037846 w 6790099"/>
              <a:gd name="connsiteY9" fmla="*/ 1702052 h 1774527"/>
              <a:gd name="connsiteX10" fmla="*/ 4535786 w 6790099"/>
              <a:gd name="connsiteY10" fmla="*/ 1231272 h 1774527"/>
              <a:gd name="connsiteX11" fmla="*/ 4925085 w 6790099"/>
              <a:gd name="connsiteY11" fmla="*/ 1647731 h 1774527"/>
              <a:gd name="connsiteX12" fmla="*/ 5522614 w 6790099"/>
              <a:gd name="connsiteY12" fmla="*/ 1376127 h 1774527"/>
              <a:gd name="connsiteX13" fmla="*/ 5857592 w 6790099"/>
              <a:gd name="connsiteY13" fmla="*/ 1611517 h 1774527"/>
              <a:gd name="connsiteX14" fmla="*/ 6364586 w 6790099"/>
              <a:gd name="connsiteY14" fmla="*/ 1493822 h 1774527"/>
              <a:gd name="connsiteX15" fmla="*/ 6790099 w 6790099"/>
              <a:gd name="connsiteY15" fmla="*/ 1656785 h 1774527"/>
              <a:gd name="connsiteX0" fmla="*/ 0 w 6790099"/>
              <a:gd name="connsiteY0" fmla="*/ 0 h 1765899"/>
              <a:gd name="connsiteX1" fmla="*/ 497941 w 6790099"/>
              <a:gd name="connsiteY1" fmla="*/ 1765426 h 1765899"/>
              <a:gd name="connsiteX2" fmla="*/ 914400 w 6790099"/>
              <a:gd name="connsiteY2" fmla="*/ 190123 h 1765899"/>
              <a:gd name="connsiteX3" fmla="*/ 1348966 w 6790099"/>
              <a:gd name="connsiteY3" fmla="*/ 1536485 h 1765899"/>
              <a:gd name="connsiteX4" fmla="*/ 1783533 w 6790099"/>
              <a:gd name="connsiteY4" fmla="*/ 516048 h 1765899"/>
              <a:gd name="connsiteX5" fmla="*/ 2254313 w 6790099"/>
              <a:gd name="connsiteY5" fmla="*/ 1665838 h 1765899"/>
              <a:gd name="connsiteX6" fmla="*/ 2706986 w 6790099"/>
              <a:gd name="connsiteY6" fmla="*/ 769545 h 1765899"/>
              <a:gd name="connsiteX7" fmla="*/ 3168713 w 6790099"/>
              <a:gd name="connsiteY7" fmla="*/ 1674892 h 1765899"/>
              <a:gd name="connsiteX8" fmla="*/ 3558012 w 6790099"/>
              <a:gd name="connsiteY8" fmla="*/ 1013988 h 1765899"/>
              <a:gd name="connsiteX9" fmla="*/ 4037846 w 6790099"/>
              <a:gd name="connsiteY9" fmla="*/ 1702052 h 1765899"/>
              <a:gd name="connsiteX10" fmla="*/ 4535786 w 6790099"/>
              <a:gd name="connsiteY10" fmla="*/ 1231272 h 1765899"/>
              <a:gd name="connsiteX11" fmla="*/ 4925085 w 6790099"/>
              <a:gd name="connsiteY11" fmla="*/ 1647731 h 1765899"/>
              <a:gd name="connsiteX12" fmla="*/ 5522614 w 6790099"/>
              <a:gd name="connsiteY12" fmla="*/ 1376127 h 1765899"/>
              <a:gd name="connsiteX13" fmla="*/ 5857592 w 6790099"/>
              <a:gd name="connsiteY13" fmla="*/ 1611517 h 1765899"/>
              <a:gd name="connsiteX14" fmla="*/ 6364586 w 6790099"/>
              <a:gd name="connsiteY14" fmla="*/ 1493822 h 1765899"/>
              <a:gd name="connsiteX15" fmla="*/ 6790099 w 6790099"/>
              <a:gd name="connsiteY15" fmla="*/ 1656785 h 1765899"/>
              <a:gd name="connsiteX0" fmla="*/ 0 w 6790099"/>
              <a:gd name="connsiteY0" fmla="*/ 0 h 1765899"/>
              <a:gd name="connsiteX1" fmla="*/ 497941 w 6790099"/>
              <a:gd name="connsiteY1" fmla="*/ 1765426 h 1765899"/>
              <a:gd name="connsiteX2" fmla="*/ 914400 w 6790099"/>
              <a:gd name="connsiteY2" fmla="*/ 190123 h 1765899"/>
              <a:gd name="connsiteX3" fmla="*/ 1348966 w 6790099"/>
              <a:gd name="connsiteY3" fmla="*/ 1536485 h 1765899"/>
              <a:gd name="connsiteX4" fmla="*/ 1783533 w 6790099"/>
              <a:gd name="connsiteY4" fmla="*/ 516048 h 1765899"/>
              <a:gd name="connsiteX5" fmla="*/ 2254313 w 6790099"/>
              <a:gd name="connsiteY5" fmla="*/ 1390265 h 1765899"/>
              <a:gd name="connsiteX6" fmla="*/ 2706986 w 6790099"/>
              <a:gd name="connsiteY6" fmla="*/ 769545 h 1765899"/>
              <a:gd name="connsiteX7" fmla="*/ 3168713 w 6790099"/>
              <a:gd name="connsiteY7" fmla="*/ 1674892 h 1765899"/>
              <a:gd name="connsiteX8" fmla="*/ 3558012 w 6790099"/>
              <a:gd name="connsiteY8" fmla="*/ 1013988 h 1765899"/>
              <a:gd name="connsiteX9" fmla="*/ 4037846 w 6790099"/>
              <a:gd name="connsiteY9" fmla="*/ 1702052 h 1765899"/>
              <a:gd name="connsiteX10" fmla="*/ 4535786 w 6790099"/>
              <a:gd name="connsiteY10" fmla="*/ 1231272 h 1765899"/>
              <a:gd name="connsiteX11" fmla="*/ 4925085 w 6790099"/>
              <a:gd name="connsiteY11" fmla="*/ 1647731 h 1765899"/>
              <a:gd name="connsiteX12" fmla="*/ 5522614 w 6790099"/>
              <a:gd name="connsiteY12" fmla="*/ 1376127 h 1765899"/>
              <a:gd name="connsiteX13" fmla="*/ 5857592 w 6790099"/>
              <a:gd name="connsiteY13" fmla="*/ 1611517 h 1765899"/>
              <a:gd name="connsiteX14" fmla="*/ 6364586 w 6790099"/>
              <a:gd name="connsiteY14" fmla="*/ 1493822 h 1765899"/>
              <a:gd name="connsiteX15" fmla="*/ 6790099 w 6790099"/>
              <a:gd name="connsiteY15" fmla="*/ 1656785 h 1765899"/>
              <a:gd name="connsiteX0" fmla="*/ 0 w 6790099"/>
              <a:gd name="connsiteY0" fmla="*/ 0 h 1765899"/>
              <a:gd name="connsiteX1" fmla="*/ 497941 w 6790099"/>
              <a:gd name="connsiteY1" fmla="*/ 1765426 h 1765899"/>
              <a:gd name="connsiteX2" fmla="*/ 914400 w 6790099"/>
              <a:gd name="connsiteY2" fmla="*/ 190123 h 1765899"/>
              <a:gd name="connsiteX3" fmla="*/ 1348966 w 6790099"/>
              <a:gd name="connsiteY3" fmla="*/ 1536485 h 1765899"/>
              <a:gd name="connsiteX4" fmla="*/ 1783533 w 6790099"/>
              <a:gd name="connsiteY4" fmla="*/ 516048 h 1765899"/>
              <a:gd name="connsiteX5" fmla="*/ 2254313 w 6790099"/>
              <a:gd name="connsiteY5" fmla="*/ 1390265 h 1765899"/>
              <a:gd name="connsiteX6" fmla="*/ 2706986 w 6790099"/>
              <a:gd name="connsiteY6" fmla="*/ 769545 h 1765899"/>
              <a:gd name="connsiteX7" fmla="*/ 3168713 w 6790099"/>
              <a:gd name="connsiteY7" fmla="*/ 1674892 h 1765899"/>
              <a:gd name="connsiteX8" fmla="*/ 3558012 w 6790099"/>
              <a:gd name="connsiteY8" fmla="*/ 1013988 h 1765899"/>
              <a:gd name="connsiteX9" fmla="*/ 4037846 w 6790099"/>
              <a:gd name="connsiteY9" fmla="*/ 1702052 h 1765899"/>
              <a:gd name="connsiteX10" fmla="*/ 4535786 w 6790099"/>
              <a:gd name="connsiteY10" fmla="*/ 1231272 h 1765899"/>
              <a:gd name="connsiteX11" fmla="*/ 4925085 w 6790099"/>
              <a:gd name="connsiteY11" fmla="*/ 1647731 h 1765899"/>
              <a:gd name="connsiteX12" fmla="*/ 5522614 w 6790099"/>
              <a:gd name="connsiteY12" fmla="*/ 1376127 h 1765899"/>
              <a:gd name="connsiteX13" fmla="*/ 5857592 w 6790099"/>
              <a:gd name="connsiteY13" fmla="*/ 1611517 h 1765899"/>
              <a:gd name="connsiteX14" fmla="*/ 6364586 w 6790099"/>
              <a:gd name="connsiteY14" fmla="*/ 1493822 h 1765899"/>
              <a:gd name="connsiteX15" fmla="*/ 6790099 w 6790099"/>
              <a:gd name="connsiteY15" fmla="*/ 1656785 h 1765899"/>
              <a:gd name="connsiteX0" fmla="*/ 0 w 6790099"/>
              <a:gd name="connsiteY0" fmla="*/ 0 h 1765899"/>
              <a:gd name="connsiteX1" fmla="*/ 497941 w 6790099"/>
              <a:gd name="connsiteY1" fmla="*/ 1765426 h 1765899"/>
              <a:gd name="connsiteX2" fmla="*/ 914400 w 6790099"/>
              <a:gd name="connsiteY2" fmla="*/ 190123 h 1765899"/>
              <a:gd name="connsiteX3" fmla="*/ 1348966 w 6790099"/>
              <a:gd name="connsiteY3" fmla="*/ 1536485 h 1765899"/>
              <a:gd name="connsiteX4" fmla="*/ 1783533 w 6790099"/>
              <a:gd name="connsiteY4" fmla="*/ 516048 h 1765899"/>
              <a:gd name="connsiteX5" fmla="*/ 2254313 w 6790099"/>
              <a:gd name="connsiteY5" fmla="*/ 1415317 h 1765899"/>
              <a:gd name="connsiteX6" fmla="*/ 2706986 w 6790099"/>
              <a:gd name="connsiteY6" fmla="*/ 769545 h 1765899"/>
              <a:gd name="connsiteX7" fmla="*/ 3168713 w 6790099"/>
              <a:gd name="connsiteY7" fmla="*/ 1674892 h 1765899"/>
              <a:gd name="connsiteX8" fmla="*/ 3558012 w 6790099"/>
              <a:gd name="connsiteY8" fmla="*/ 1013988 h 1765899"/>
              <a:gd name="connsiteX9" fmla="*/ 4037846 w 6790099"/>
              <a:gd name="connsiteY9" fmla="*/ 1702052 h 1765899"/>
              <a:gd name="connsiteX10" fmla="*/ 4535786 w 6790099"/>
              <a:gd name="connsiteY10" fmla="*/ 1231272 h 1765899"/>
              <a:gd name="connsiteX11" fmla="*/ 4925085 w 6790099"/>
              <a:gd name="connsiteY11" fmla="*/ 1647731 h 1765899"/>
              <a:gd name="connsiteX12" fmla="*/ 5522614 w 6790099"/>
              <a:gd name="connsiteY12" fmla="*/ 1376127 h 1765899"/>
              <a:gd name="connsiteX13" fmla="*/ 5857592 w 6790099"/>
              <a:gd name="connsiteY13" fmla="*/ 1611517 h 1765899"/>
              <a:gd name="connsiteX14" fmla="*/ 6364586 w 6790099"/>
              <a:gd name="connsiteY14" fmla="*/ 1493822 h 1765899"/>
              <a:gd name="connsiteX15" fmla="*/ 6790099 w 6790099"/>
              <a:gd name="connsiteY15" fmla="*/ 1656785 h 1765899"/>
              <a:gd name="connsiteX0" fmla="*/ 0 w 6790099"/>
              <a:gd name="connsiteY0" fmla="*/ 0 h 1765899"/>
              <a:gd name="connsiteX1" fmla="*/ 497941 w 6790099"/>
              <a:gd name="connsiteY1" fmla="*/ 1765426 h 1765899"/>
              <a:gd name="connsiteX2" fmla="*/ 914400 w 6790099"/>
              <a:gd name="connsiteY2" fmla="*/ 190123 h 1765899"/>
              <a:gd name="connsiteX3" fmla="*/ 1348966 w 6790099"/>
              <a:gd name="connsiteY3" fmla="*/ 1536485 h 1765899"/>
              <a:gd name="connsiteX4" fmla="*/ 1783533 w 6790099"/>
              <a:gd name="connsiteY4" fmla="*/ 516048 h 1765899"/>
              <a:gd name="connsiteX5" fmla="*/ 2254313 w 6790099"/>
              <a:gd name="connsiteY5" fmla="*/ 1415317 h 1765899"/>
              <a:gd name="connsiteX6" fmla="*/ 2706986 w 6790099"/>
              <a:gd name="connsiteY6" fmla="*/ 769545 h 1765899"/>
              <a:gd name="connsiteX7" fmla="*/ 3143661 w 6790099"/>
              <a:gd name="connsiteY7" fmla="*/ 1211429 h 1765899"/>
              <a:gd name="connsiteX8" fmla="*/ 3558012 w 6790099"/>
              <a:gd name="connsiteY8" fmla="*/ 1013988 h 1765899"/>
              <a:gd name="connsiteX9" fmla="*/ 4037846 w 6790099"/>
              <a:gd name="connsiteY9" fmla="*/ 1702052 h 1765899"/>
              <a:gd name="connsiteX10" fmla="*/ 4535786 w 6790099"/>
              <a:gd name="connsiteY10" fmla="*/ 1231272 h 1765899"/>
              <a:gd name="connsiteX11" fmla="*/ 4925085 w 6790099"/>
              <a:gd name="connsiteY11" fmla="*/ 1647731 h 1765899"/>
              <a:gd name="connsiteX12" fmla="*/ 5522614 w 6790099"/>
              <a:gd name="connsiteY12" fmla="*/ 1376127 h 1765899"/>
              <a:gd name="connsiteX13" fmla="*/ 5857592 w 6790099"/>
              <a:gd name="connsiteY13" fmla="*/ 1611517 h 1765899"/>
              <a:gd name="connsiteX14" fmla="*/ 6364586 w 6790099"/>
              <a:gd name="connsiteY14" fmla="*/ 1493822 h 1765899"/>
              <a:gd name="connsiteX15" fmla="*/ 6790099 w 6790099"/>
              <a:gd name="connsiteY15" fmla="*/ 1656785 h 1765899"/>
              <a:gd name="connsiteX0" fmla="*/ 0 w 6765047"/>
              <a:gd name="connsiteY0" fmla="*/ 0 h 2297672"/>
              <a:gd name="connsiteX1" fmla="*/ 472889 w 6765047"/>
              <a:gd name="connsiteY1" fmla="*/ 2291519 h 2297672"/>
              <a:gd name="connsiteX2" fmla="*/ 889348 w 6765047"/>
              <a:gd name="connsiteY2" fmla="*/ 716216 h 2297672"/>
              <a:gd name="connsiteX3" fmla="*/ 1323914 w 6765047"/>
              <a:gd name="connsiteY3" fmla="*/ 2062578 h 2297672"/>
              <a:gd name="connsiteX4" fmla="*/ 1758481 w 6765047"/>
              <a:gd name="connsiteY4" fmla="*/ 1042141 h 2297672"/>
              <a:gd name="connsiteX5" fmla="*/ 2229261 w 6765047"/>
              <a:gd name="connsiteY5" fmla="*/ 1941410 h 2297672"/>
              <a:gd name="connsiteX6" fmla="*/ 2681934 w 6765047"/>
              <a:gd name="connsiteY6" fmla="*/ 1295638 h 2297672"/>
              <a:gd name="connsiteX7" fmla="*/ 3118609 w 6765047"/>
              <a:gd name="connsiteY7" fmla="*/ 1737522 h 2297672"/>
              <a:gd name="connsiteX8" fmla="*/ 3532960 w 6765047"/>
              <a:gd name="connsiteY8" fmla="*/ 1540081 h 2297672"/>
              <a:gd name="connsiteX9" fmla="*/ 4012794 w 6765047"/>
              <a:gd name="connsiteY9" fmla="*/ 2228145 h 2297672"/>
              <a:gd name="connsiteX10" fmla="*/ 4510734 w 6765047"/>
              <a:gd name="connsiteY10" fmla="*/ 1757365 h 2297672"/>
              <a:gd name="connsiteX11" fmla="*/ 4900033 w 6765047"/>
              <a:gd name="connsiteY11" fmla="*/ 2173824 h 2297672"/>
              <a:gd name="connsiteX12" fmla="*/ 5497562 w 6765047"/>
              <a:gd name="connsiteY12" fmla="*/ 1902220 h 2297672"/>
              <a:gd name="connsiteX13" fmla="*/ 5832540 w 6765047"/>
              <a:gd name="connsiteY13" fmla="*/ 2137610 h 2297672"/>
              <a:gd name="connsiteX14" fmla="*/ 6339534 w 6765047"/>
              <a:gd name="connsiteY14" fmla="*/ 2019915 h 2297672"/>
              <a:gd name="connsiteX15" fmla="*/ 6765047 w 6765047"/>
              <a:gd name="connsiteY15" fmla="*/ 2182878 h 2297672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58481 w 6765047"/>
              <a:gd name="connsiteY4" fmla="*/ 1042141 h 2299861"/>
              <a:gd name="connsiteX5" fmla="*/ 2229261 w 6765047"/>
              <a:gd name="connsiteY5" fmla="*/ 1941410 h 2299861"/>
              <a:gd name="connsiteX6" fmla="*/ 2681934 w 6765047"/>
              <a:gd name="connsiteY6" fmla="*/ 1295638 h 2299861"/>
              <a:gd name="connsiteX7" fmla="*/ 3118609 w 6765047"/>
              <a:gd name="connsiteY7" fmla="*/ 1737522 h 2299861"/>
              <a:gd name="connsiteX8" fmla="*/ 3532960 w 6765047"/>
              <a:gd name="connsiteY8" fmla="*/ 1540081 h 2299861"/>
              <a:gd name="connsiteX9" fmla="*/ 4012794 w 6765047"/>
              <a:gd name="connsiteY9" fmla="*/ 2228145 h 2299861"/>
              <a:gd name="connsiteX10" fmla="*/ 4510734 w 6765047"/>
              <a:gd name="connsiteY10" fmla="*/ 1757365 h 2299861"/>
              <a:gd name="connsiteX11" fmla="*/ 4900033 w 6765047"/>
              <a:gd name="connsiteY11" fmla="*/ 2173824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192453 h 2299861"/>
              <a:gd name="connsiteX5" fmla="*/ 2229261 w 6765047"/>
              <a:gd name="connsiteY5" fmla="*/ 1941410 h 2299861"/>
              <a:gd name="connsiteX6" fmla="*/ 2681934 w 6765047"/>
              <a:gd name="connsiteY6" fmla="*/ 1295638 h 2299861"/>
              <a:gd name="connsiteX7" fmla="*/ 3118609 w 6765047"/>
              <a:gd name="connsiteY7" fmla="*/ 1737522 h 2299861"/>
              <a:gd name="connsiteX8" fmla="*/ 3532960 w 6765047"/>
              <a:gd name="connsiteY8" fmla="*/ 1540081 h 2299861"/>
              <a:gd name="connsiteX9" fmla="*/ 4012794 w 6765047"/>
              <a:gd name="connsiteY9" fmla="*/ 2228145 h 2299861"/>
              <a:gd name="connsiteX10" fmla="*/ 4510734 w 6765047"/>
              <a:gd name="connsiteY10" fmla="*/ 1757365 h 2299861"/>
              <a:gd name="connsiteX11" fmla="*/ 4900033 w 6765047"/>
              <a:gd name="connsiteY11" fmla="*/ 2173824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295638 h 2299861"/>
              <a:gd name="connsiteX7" fmla="*/ 3118609 w 6765047"/>
              <a:gd name="connsiteY7" fmla="*/ 1737522 h 2299861"/>
              <a:gd name="connsiteX8" fmla="*/ 3532960 w 6765047"/>
              <a:gd name="connsiteY8" fmla="*/ 1540081 h 2299861"/>
              <a:gd name="connsiteX9" fmla="*/ 4012794 w 6765047"/>
              <a:gd name="connsiteY9" fmla="*/ 2228145 h 2299861"/>
              <a:gd name="connsiteX10" fmla="*/ 4510734 w 6765047"/>
              <a:gd name="connsiteY10" fmla="*/ 1757365 h 2299861"/>
              <a:gd name="connsiteX11" fmla="*/ 4900033 w 6765047"/>
              <a:gd name="connsiteY11" fmla="*/ 2173824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633841 h 2299861"/>
              <a:gd name="connsiteX7" fmla="*/ 3118609 w 6765047"/>
              <a:gd name="connsiteY7" fmla="*/ 1737522 h 2299861"/>
              <a:gd name="connsiteX8" fmla="*/ 3532960 w 6765047"/>
              <a:gd name="connsiteY8" fmla="*/ 1540081 h 2299861"/>
              <a:gd name="connsiteX9" fmla="*/ 4012794 w 6765047"/>
              <a:gd name="connsiteY9" fmla="*/ 2228145 h 2299861"/>
              <a:gd name="connsiteX10" fmla="*/ 4510734 w 6765047"/>
              <a:gd name="connsiteY10" fmla="*/ 1757365 h 2299861"/>
              <a:gd name="connsiteX11" fmla="*/ 4900033 w 6765047"/>
              <a:gd name="connsiteY11" fmla="*/ 2173824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633841 h 2299861"/>
              <a:gd name="connsiteX7" fmla="*/ 3118609 w 6765047"/>
              <a:gd name="connsiteY7" fmla="*/ 1737522 h 2299861"/>
              <a:gd name="connsiteX8" fmla="*/ 3583064 w 6765047"/>
              <a:gd name="connsiteY8" fmla="*/ 1928387 h 2299861"/>
              <a:gd name="connsiteX9" fmla="*/ 4012794 w 6765047"/>
              <a:gd name="connsiteY9" fmla="*/ 2228145 h 2299861"/>
              <a:gd name="connsiteX10" fmla="*/ 4510734 w 6765047"/>
              <a:gd name="connsiteY10" fmla="*/ 1757365 h 2299861"/>
              <a:gd name="connsiteX11" fmla="*/ 4900033 w 6765047"/>
              <a:gd name="connsiteY11" fmla="*/ 2173824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633841 h 2299861"/>
              <a:gd name="connsiteX7" fmla="*/ 3118609 w 6765047"/>
              <a:gd name="connsiteY7" fmla="*/ 2075725 h 2299861"/>
              <a:gd name="connsiteX8" fmla="*/ 3583064 w 6765047"/>
              <a:gd name="connsiteY8" fmla="*/ 1928387 h 2299861"/>
              <a:gd name="connsiteX9" fmla="*/ 4012794 w 6765047"/>
              <a:gd name="connsiteY9" fmla="*/ 2228145 h 2299861"/>
              <a:gd name="connsiteX10" fmla="*/ 4510734 w 6765047"/>
              <a:gd name="connsiteY10" fmla="*/ 1757365 h 2299861"/>
              <a:gd name="connsiteX11" fmla="*/ 4900033 w 6765047"/>
              <a:gd name="connsiteY11" fmla="*/ 2173824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834257 h 2299861"/>
              <a:gd name="connsiteX7" fmla="*/ 3118609 w 6765047"/>
              <a:gd name="connsiteY7" fmla="*/ 2075725 h 2299861"/>
              <a:gd name="connsiteX8" fmla="*/ 3583064 w 6765047"/>
              <a:gd name="connsiteY8" fmla="*/ 1928387 h 2299861"/>
              <a:gd name="connsiteX9" fmla="*/ 4012794 w 6765047"/>
              <a:gd name="connsiteY9" fmla="*/ 2228145 h 2299861"/>
              <a:gd name="connsiteX10" fmla="*/ 4510734 w 6765047"/>
              <a:gd name="connsiteY10" fmla="*/ 1757365 h 2299861"/>
              <a:gd name="connsiteX11" fmla="*/ 4900033 w 6765047"/>
              <a:gd name="connsiteY11" fmla="*/ 2173824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834257 h 2299861"/>
              <a:gd name="connsiteX7" fmla="*/ 3118609 w 6765047"/>
              <a:gd name="connsiteY7" fmla="*/ 2075725 h 2299861"/>
              <a:gd name="connsiteX8" fmla="*/ 3583064 w 6765047"/>
              <a:gd name="connsiteY8" fmla="*/ 1928387 h 2299861"/>
              <a:gd name="connsiteX9" fmla="*/ 4012794 w 6765047"/>
              <a:gd name="connsiteY9" fmla="*/ 2228145 h 2299861"/>
              <a:gd name="connsiteX10" fmla="*/ 4523260 w 6765047"/>
              <a:gd name="connsiteY10" fmla="*/ 2032938 h 2299861"/>
              <a:gd name="connsiteX11" fmla="*/ 4900033 w 6765047"/>
              <a:gd name="connsiteY11" fmla="*/ 2173824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834257 h 2299861"/>
              <a:gd name="connsiteX7" fmla="*/ 3118609 w 6765047"/>
              <a:gd name="connsiteY7" fmla="*/ 2075725 h 2299861"/>
              <a:gd name="connsiteX8" fmla="*/ 3583064 w 6765047"/>
              <a:gd name="connsiteY8" fmla="*/ 1928387 h 2299861"/>
              <a:gd name="connsiteX9" fmla="*/ 4025320 w 6765047"/>
              <a:gd name="connsiteY9" fmla="*/ 2065307 h 2299861"/>
              <a:gd name="connsiteX10" fmla="*/ 4523260 w 6765047"/>
              <a:gd name="connsiteY10" fmla="*/ 2032938 h 2299861"/>
              <a:gd name="connsiteX11" fmla="*/ 4900033 w 6765047"/>
              <a:gd name="connsiteY11" fmla="*/ 2173824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834257 h 2299861"/>
              <a:gd name="connsiteX7" fmla="*/ 3118609 w 6765047"/>
              <a:gd name="connsiteY7" fmla="*/ 2075725 h 2299861"/>
              <a:gd name="connsiteX8" fmla="*/ 3583064 w 6765047"/>
              <a:gd name="connsiteY8" fmla="*/ 1928387 h 2299861"/>
              <a:gd name="connsiteX9" fmla="*/ 4025320 w 6765047"/>
              <a:gd name="connsiteY9" fmla="*/ 2065307 h 2299861"/>
              <a:gd name="connsiteX10" fmla="*/ 4523260 w 6765047"/>
              <a:gd name="connsiteY10" fmla="*/ 2032938 h 2299861"/>
              <a:gd name="connsiteX11" fmla="*/ 4887507 w 6765047"/>
              <a:gd name="connsiteY11" fmla="*/ 2073616 h 2299861"/>
              <a:gd name="connsiteX12" fmla="*/ 5497562 w 6765047"/>
              <a:gd name="connsiteY12" fmla="*/ 1902220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834257 h 2299861"/>
              <a:gd name="connsiteX7" fmla="*/ 3118609 w 6765047"/>
              <a:gd name="connsiteY7" fmla="*/ 2075725 h 2299861"/>
              <a:gd name="connsiteX8" fmla="*/ 3583064 w 6765047"/>
              <a:gd name="connsiteY8" fmla="*/ 1928387 h 2299861"/>
              <a:gd name="connsiteX9" fmla="*/ 4025320 w 6765047"/>
              <a:gd name="connsiteY9" fmla="*/ 2065307 h 2299861"/>
              <a:gd name="connsiteX10" fmla="*/ 4523260 w 6765047"/>
              <a:gd name="connsiteY10" fmla="*/ 2032938 h 2299861"/>
              <a:gd name="connsiteX11" fmla="*/ 4887507 w 6765047"/>
              <a:gd name="connsiteY11" fmla="*/ 2073616 h 2299861"/>
              <a:gd name="connsiteX12" fmla="*/ 5497562 w 6765047"/>
              <a:gd name="connsiteY12" fmla="*/ 2052532 h 2299861"/>
              <a:gd name="connsiteX13" fmla="*/ 5832540 w 6765047"/>
              <a:gd name="connsiteY13" fmla="*/ 2137610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834257 h 2299861"/>
              <a:gd name="connsiteX7" fmla="*/ 3118609 w 6765047"/>
              <a:gd name="connsiteY7" fmla="*/ 2075725 h 2299861"/>
              <a:gd name="connsiteX8" fmla="*/ 3583064 w 6765047"/>
              <a:gd name="connsiteY8" fmla="*/ 1928387 h 2299861"/>
              <a:gd name="connsiteX9" fmla="*/ 4025320 w 6765047"/>
              <a:gd name="connsiteY9" fmla="*/ 2065307 h 2299861"/>
              <a:gd name="connsiteX10" fmla="*/ 4523260 w 6765047"/>
              <a:gd name="connsiteY10" fmla="*/ 2032938 h 2299861"/>
              <a:gd name="connsiteX11" fmla="*/ 4887507 w 6765047"/>
              <a:gd name="connsiteY11" fmla="*/ 2073616 h 2299861"/>
              <a:gd name="connsiteX12" fmla="*/ 5497562 w 6765047"/>
              <a:gd name="connsiteY12" fmla="*/ 2052532 h 2299861"/>
              <a:gd name="connsiteX13" fmla="*/ 5832540 w 6765047"/>
              <a:gd name="connsiteY13" fmla="*/ 2062454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834257 h 2299861"/>
              <a:gd name="connsiteX7" fmla="*/ 3118609 w 6765047"/>
              <a:gd name="connsiteY7" fmla="*/ 2075725 h 2299861"/>
              <a:gd name="connsiteX8" fmla="*/ 3583064 w 6765047"/>
              <a:gd name="connsiteY8" fmla="*/ 1928387 h 2299861"/>
              <a:gd name="connsiteX9" fmla="*/ 4025320 w 6765047"/>
              <a:gd name="connsiteY9" fmla="*/ 2065307 h 2299861"/>
              <a:gd name="connsiteX10" fmla="*/ 4523260 w 6765047"/>
              <a:gd name="connsiteY10" fmla="*/ 2032938 h 2299861"/>
              <a:gd name="connsiteX11" fmla="*/ 4887507 w 6765047"/>
              <a:gd name="connsiteY11" fmla="*/ 2073616 h 2299861"/>
              <a:gd name="connsiteX12" fmla="*/ 5359776 w 6765047"/>
              <a:gd name="connsiteY12" fmla="*/ 2052532 h 2299861"/>
              <a:gd name="connsiteX13" fmla="*/ 5832540 w 6765047"/>
              <a:gd name="connsiteY13" fmla="*/ 2062454 h 2299861"/>
              <a:gd name="connsiteX14" fmla="*/ 6339534 w 6765047"/>
              <a:gd name="connsiteY14" fmla="*/ 2019915 h 2299861"/>
              <a:gd name="connsiteX15" fmla="*/ 6765047 w 6765047"/>
              <a:gd name="connsiteY15" fmla="*/ 2182878 h 2299861"/>
              <a:gd name="connsiteX0" fmla="*/ 0 w 6765047"/>
              <a:gd name="connsiteY0" fmla="*/ 0 h 2299861"/>
              <a:gd name="connsiteX1" fmla="*/ 472889 w 6765047"/>
              <a:gd name="connsiteY1" fmla="*/ 2291519 h 2299861"/>
              <a:gd name="connsiteX2" fmla="*/ 889348 w 6765047"/>
              <a:gd name="connsiteY2" fmla="*/ 816424 h 2299861"/>
              <a:gd name="connsiteX3" fmla="*/ 1323914 w 6765047"/>
              <a:gd name="connsiteY3" fmla="*/ 2062578 h 2299861"/>
              <a:gd name="connsiteX4" fmla="*/ 1745955 w 6765047"/>
              <a:gd name="connsiteY4" fmla="*/ 1367817 h 2299861"/>
              <a:gd name="connsiteX5" fmla="*/ 2229261 w 6765047"/>
              <a:gd name="connsiteY5" fmla="*/ 1941410 h 2299861"/>
              <a:gd name="connsiteX6" fmla="*/ 2681934 w 6765047"/>
              <a:gd name="connsiteY6" fmla="*/ 1834257 h 2299861"/>
              <a:gd name="connsiteX7" fmla="*/ 3118609 w 6765047"/>
              <a:gd name="connsiteY7" fmla="*/ 2075725 h 2299861"/>
              <a:gd name="connsiteX8" fmla="*/ 3583064 w 6765047"/>
              <a:gd name="connsiteY8" fmla="*/ 1928387 h 2299861"/>
              <a:gd name="connsiteX9" fmla="*/ 4025320 w 6765047"/>
              <a:gd name="connsiteY9" fmla="*/ 2065307 h 2299861"/>
              <a:gd name="connsiteX10" fmla="*/ 4523260 w 6765047"/>
              <a:gd name="connsiteY10" fmla="*/ 2032938 h 2299861"/>
              <a:gd name="connsiteX11" fmla="*/ 4887507 w 6765047"/>
              <a:gd name="connsiteY11" fmla="*/ 2073616 h 2299861"/>
              <a:gd name="connsiteX12" fmla="*/ 5359776 w 6765047"/>
              <a:gd name="connsiteY12" fmla="*/ 2052532 h 2299861"/>
              <a:gd name="connsiteX13" fmla="*/ 5832540 w 6765047"/>
              <a:gd name="connsiteY13" fmla="*/ 2062454 h 2299861"/>
              <a:gd name="connsiteX14" fmla="*/ 6339534 w 6765047"/>
              <a:gd name="connsiteY14" fmla="*/ 2057493 h 2299861"/>
              <a:gd name="connsiteX15" fmla="*/ 6765047 w 6765047"/>
              <a:gd name="connsiteY15" fmla="*/ 2182878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81934 w 6815151"/>
              <a:gd name="connsiteY6" fmla="*/ 1834257 h 2299861"/>
              <a:gd name="connsiteX7" fmla="*/ 3118609 w 6815151"/>
              <a:gd name="connsiteY7" fmla="*/ 2075725 h 2299861"/>
              <a:gd name="connsiteX8" fmla="*/ 3583064 w 6815151"/>
              <a:gd name="connsiteY8" fmla="*/ 1928387 h 2299861"/>
              <a:gd name="connsiteX9" fmla="*/ 4025320 w 6815151"/>
              <a:gd name="connsiteY9" fmla="*/ 2065307 h 2299861"/>
              <a:gd name="connsiteX10" fmla="*/ 4523260 w 6815151"/>
              <a:gd name="connsiteY10" fmla="*/ 2032938 h 2299861"/>
              <a:gd name="connsiteX11" fmla="*/ 4887507 w 6815151"/>
              <a:gd name="connsiteY11" fmla="*/ 2073616 h 2299861"/>
              <a:gd name="connsiteX12" fmla="*/ 5359776 w 6815151"/>
              <a:gd name="connsiteY12" fmla="*/ 2052532 h 2299861"/>
              <a:gd name="connsiteX13" fmla="*/ 5832540 w 6815151"/>
              <a:gd name="connsiteY13" fmla="*/ 2062454 h 2299861"/>
              <a:gd name="connsiteX14" fmla="*/ 6339534 w 6815151"/>
              <a:gd name="connsiteY14" fmla="*/ 2057493 h 2299861"/>
              <a:gd name="connsiteX15" fmla="*/ 6815151 w 6815151"/>
              <a:gd name="connsiteY15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2075725 h 2299861"/>
              <a:gd name="connsiteX8" fmla="*/ 3583064 w 6815151"/>
              <a:gd name="connsiteY8" fmla="*/ 1928387 h 2299861"/>
              <a:gd name="connsiteX9" fmla="*/ 4025320 w 6815151"/>
              <a:gd name="connsiteY9" fmla="*/ 2065307 h 2299861"/>
              <a:gd name="connsiteX10" fmla="*/ 4523260 w 6815151"/>
              <a:gd name="connsiteY10" fmla="*/ 2032938 h 2299861"/>
              <a:gd name="connsiteX11" fmla="*/ 4887507 w 6815151"/>
              <a:gd name="connsiteY11" fmla="*/ 2073616 h 2299861"/>
              <a:gd name="connsiteX12" fmla="*/ 5359776 w 6815151"/>
              <a:gd name="connsiteY12" fmla="*/ 2052532 h 2299861"/>
              <a:gd name="connsiteX13" fmla="*/ 5832540 w 6815151"/>
              <a:gd name="connsiteY13" fmla="*/ 2062454 h 2299861"/>
              <a:gd name="connsiteX14" fmla="*/ 6339534 w 6815151"/>
              <a:gd name="connsiteY14" fmla="*/ 2057493 h 2299861"/>
              <a:gd name="connsiteX15" fmla="*/ 6815151 w 6815151"/>
              <a:gd name="connsiteY15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928387 h 2299861"/>
              <a:gd name="connsiteX9" fmla="*/ 4025320 w 6815151"/>
              <a:gd name="connsiteY9" fmla="*/ 2065307 h 2299861"/>
              <a:gd name="connsiteX10" fmla="*/ 4523260 w 6815151"/>
              <a:gd name="connsiteY10" fmla="*/ 2032938 h 2299861"/>
              <a:gd name="connsiteX11" fmla="*/ 4887507 w 6815151"/>
              <a:gd name="connsiteY11" fmla="*/ 2073616 h 2299861"/>
              <a:gd name="connsiteX12" fmla="*/ 5359776 w 6815151"/>
              <a:gd name="connsiteY12" fmla="*/ 2052532 h 2299861"/>
              <a:gd name="connsiteX13" fmla="*/ 5832540 w 6815151"/>
              <a:gd name="connsiteY13" fmla="*/ 2062454 h 2299861"/>
              <a:gd name="connsiteX14" fmla="*/ 6339534 w 6815151"/>
              <a:gd name="connsiteY14" fmla="*/ 2057493 h 2299861"/>
              <a:gd name="connsiteX15" fmla="*/ 6815151 w 6815151"/>
              <a:gd name="connsiteY15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4025320 w 6815151"/>
              <a:gd name="connsiteY9" fmla="*/ 2065307 h 2299861"/>
              <a:gd name="connsiteX10" fmla="*/ 4523260 w 6815151"/>
              <a:gd name="connsiteY10" fmla="*/ 2032938 h 2299861"/>
              <a:gd name="connsiteX11" fmla="*/ 4887507 w 6815151"/>
              <a:gd name="connsiteY11" fmla="*/ 2073616 h 2299861"/>
              <a:gd name="connsiteX12" fmla="*/ 5359776 w 6815151"/>
              <a:gd name="connsiteY12" fmla="*/ 2052532 h 2299861"/>
              <a:gd name="connsiteX13" fmla="*/ 5832540 w 6815151"/>
              <a:gd name="connsiteY13" fmla="*/ 2062454 h 2299861"/>
              <a:gd name="connsiteX14" fmla="*/ 6339534 w 6815151"/>
              <a:gd name="connsiteY14" fmla="*/ 2057493 h 2299861"/>
              <a:gd name="connsiteX15" fmla="*/ 6815151 w 6815151"/>
              <a:gd name="connsiteY15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4025320 w 6815151"/>
              <a:gd name="connsiteY9" fmla="*/ 2065307 h 2299861"/>
              <a:gd name="connsiteX10" fmla="*/ 4100474 w 6815151"/>
              <a:gd name="connsiteY10" fmla="*/ 1773057 h 2299861"/>
              <a:gd name="connsiteX11" fmla="*/ 4523260 w 6815151"/>
              <a:gd name="connsiteY11" fmla="*/ 2032938 h 2299861"/>
              <a:gd name="connsiteX12" fmla="*/ 4887507 w 6815151"/>
              <a:gd name="connsiteY12" fmla="*/ 2073616 h 2299861"/>
              <a:gd name="connsiteX13" fmla="*/ 5359776 w 6815151"/>
              <a:gd name="connsiteY13" fmla="*/ 2052532 h 2299861"/>
              <a:gd name="connsiteX14" fmla="*/ 5832540 w 6815151"/>
              <a:gd name="connsiteY14" fmla="*/ 2062454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4025320 w 6815151"/>
              <a:gd name="connsiteY9" fmla="*/ 2065307 h 2299861"/>
              <a:gd name="connsiteX10" fmla="*/ 4225735 w 6815151"/>
              <a:gd name="connsiteY10" fmla="*/ 1748005 h 2299861"/>
              <a:gd name="connsiteX11" fmla="*/ 4523260 w 6815151"/>
              <a:gd name="connsiteY11" fmla="*/ 2032938 h 2299861"/>
              <a:gd name="connsiteX12" fmla="*/ 4887507 w 6815151"/>
              <a:gd name="connsiteY12" fmla="*/ 2073616 h 2299861"/>
              <a:gd name="connsiteX13" fmla="*/ 5359776 w 6815151"/>
              <a:gd name="connsiteY13" fmla="*/ 2052532 h 2299861"/>
              <a:gd name="connsiteX14" fmla="*/ 5832540 w 6815151"/>
              <a:gd name="connsiteY14" fmla="*/ 2062454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3975216 w 6815151"/>
              <a:gd name="connsiteY9" fmla="*/ 1852365 h 2299861"/>
              <a:gd name="connsiteX10" fmla="*/ 4225735 w 6815151"/>
              <a:gd name="connsiteY10" fmla="*/ 1748005 h 2299861"/>
              <a:gd name="connsiteX11" fmla="*/ 4523260 w 6815151"/>
              <a:gd name="connsiteY11" fmla="*/ 2032938 h 2299861"/>
              <a:gd name="connsiteX12" fmla="*/ 4887507 w 6815151"/>
              <a:gd name="connsiteY12" fmla="*/ 2073616 h 2299861"/>
              <a:gd name="connsiteX13" fmla="*/ 5359776 w 6815151"/>
              <a:gd name="connsiteY13" fmla="*/ 2052532 h 2299861"/>
              <a:gd name="connsiteX14" fmla="*/ 5832540 w 6815151"/>
              <a:gd name="connsiteY14" fmla="*/ 2062454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3975216 w 6815151"/>
              <a:gd name="connsiteY9" fmla="*/ 1852365 h 2299861"/>
              <a:gd name="connsiteX10" fmla="*/ 4275839 w 6815151"/>
              <a:gd name="connsiteY10" fmla="*/ 1773057 h 2299861"/>
              <a:gd name="connsiteX11" fmla="*/ 4523260 w 6815151"/>
              <a:gd name="connsiteY11" fmla="*/ 2032938 h 2299861"/>
              <a:gd name="connsiteX12" fmla="*/ 4887507 w 6815151"/>
              <a:gd name="connsiteY12" fmla="*/ 2073616 h 2299861"/>
              <a:gd name="connsiteX13" fmla="*/ 5359776 w 6815151"/>
              <a:gd name="connsiteY13" fmla="*/ 2052532 h 2299861"/>
              <a:gd name="connsiteX14" fmla="*/ 5832540 w 6815151"/>
              <a:gd name="connsiteY14" fmla="*/ 2062454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3975216 w 6815151"/>
              <a:gd name="connsiteY9" fmla="*/ 1852365 h 2299861"/>
              <a:gd name="connsiteX10" fmla="*/ 4275839 w 6815151"/>
              <a:gd name="connsiteY10" fmla="*/ 1773057 h 2299861"/>
              <a:gd name="connsiteX11" fmla="*/ 4686099 w 6815151"/>
              <a:gd name="connsiteY11" fmla="*/ 1882626 h 2299861"/>
              <a:gd name="connsiteX12" fmla="*/ 4887507 w 6815151"/>
              <a:gd name="connsiteY12" fmla="*/ 2073616 h 2299861"/>
              <a:gd name="connsiteX13" fmla="*/ 5359776 w 6815151"/>
              <a:gd name="connsiteY13" fmla="*/ 2052532 h 2299861"/>
              <a:gd name="connsiteX14" fmla="*/ 5832540 w 6815151"/>
              <a:gd name="connsiteY14" fmla="*/ 2062454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3975216 w 6815151"/>
              <a:gd name="connsiteY9" fmla="*/ 1852365 h 2299861"/>
              <a:gd name="connsiteX10" fmla="*/ 4413625 w 6815151"/>
              <a:gd name="connsiteY10" fmla="*/ 1773057 h 2299861"/>
              <a:gd name="connsiteX11" fmla="*/ 4686099 w 6815151"/>
              <a:gd name="connsiteY11" fmla="*/ 1882626 h 2299861"/>
              <a:gd name="connsiteX12" fmla="*/ 4887507 w 6815151"/>
              <a:gd name="connsiteY12" fmla="*/ 2073616 h 2299861"/>
              <a:gd name="connsiteX13" fmla="*/ 5359776 w 6815151"/>
              <a:gd name="connsiteY13" fmla="*/ 2052532 h 2299861"/>
              <a:gd name="connsiteX14" fmla="*/ 5832540 w 6815151"/>
              <a:gd name="connsiteY14" fmla="*/ 2062454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3975216 w 6815151"/>
              <a:gd name="connsiteY9" fmla="*/ 1852365 h 2299861"/>
              <a:gd name="connsiteX10" fmla="*/ 4413625 w 6815151"/>
              <a:gd name="connsiteY10" fmla="*/ 1773057 h 2299861"/>
              <a:gd name="connsiteX11" fmla="*/ 4899041 w 6815151"/>
              <a:gd name="connsiteY11" fmla="*/ 1895152 h 2299861"/>
              <a:gd name="connsiteX12" fmla="*/ 4887507 w 6815151"/>
              <a:gd name="connsiteY12" fmla="*/ 2073616 h 2299861"/>
              <a:gd name="connsiteX13" fmla="*/ 5359776 w 6815151"/>
              <a:gd name="connsiteY13" fmla="*/ 2052532 h 2299861"/>
              <a:gd name="connsiteX14" fmla="*/ 5832540 w 6815151"/>
              <a:gd name="connsiteY14" fmla="*/ 2062454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3975216 w 6815151"/>
              <a:gd name="connsiteY9" fmla="*/ 1852365 h 2299861"/>
              <a:gd name="connsiteX10" fmla="*/ 4413625 w 6815151"/>
              <a:gd name="connsiteY10" fmla="*/ 1773057 h 2299861"/>
              <a:gd name="connsiteX11" fmla="*/ 4899041 w 6815151"/>
              <a:gd name="connsiteY11" fmla="*/ 1895152 h 2299861"/>
              <a:gd name="connsiteX12" fmla="*/ 5250762 w 6815151"/>
              <a:gd name="connsiteY12" fmla="*/ 1835622 h 2299861"/>
              <a:gd name="connsiteX13" fmla="*/ 5359776 w 6815151"/>
              <a:gd name="connsiteY13" fmla="*/ 2052532 h 2299861"/>
              <a:gd name="connsiteX14" fmla="*/ 5832540 w 6815151"/>
              <a:gd name="connsiteY14" fmla="*/ 2062454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3975216 w 6815151"/>
              <a:gd name="connsiteY9" fmla="*/ 1852365 h 2299861"/>
              <a:gd name="connsiteX10" fmla="*/ 4413625 w 6815151"/>
              <a:gd name="connsiteY10" fmla="*/ 1773057 h 2299861"/>
              <a:gd name="connsiteX11" fmla="*/ 4899041 w 6815151"/>
              <a:gd name="connsiteY11" fmla="*/ 1895152 h 2299861"/>
              <a:gd name="connsiteX12" fmla="*/ 5250762 w 6815151"/>
              <a:gd name="connsiteY12" fmla="*/ 1835622 h 2299861"/>
              <a:gd name="connsiteX13" fmla="*/ 5760609 w 6815151"/>
              <a:gd name="connsiteY13" fmla="*/ 1927272 h 2299861"/>
              <a:gd name="connsiteX14" fmla="*/ 5832540 w 6815151"/>
              <a:gd name="connsiteY14" fmla="*/ 2062454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3975216 w 6815151"/>
              <a:gd name="connsiteY9" fmla="*/ 1852365 h 2299861"/>
              <a:gd name="connsiteX10" fmla="*/ 4413625 w 6815151"/>
              <a:gd name="connsiteY10" fmla="*/ 1773057 h 2299861"/>
              <a:gd name="connsiteX11" fmla="*/ 4899041 w 6815151"/>
              <a:gd name="connsiteY11" fmla="*/ 1895152 h 2299861"/>
              <a:gd name="connsiteX12" fmla="*/ 5250762 w 6815151"/>
              <a:gd name="connsiteY12" fmla="*/ 1835622 h 2299861"/>
              <a:gd name="connsiteX13" fmla="*/ 5760609 w 6815151"/>
              <a:gd name="connsiteY13" fmla="*/ 1927272 h 2299861"/>
              <a:gd name="connsiteX14" fmla="*/ 6270951 w 6815151"/>
              <a:gd name="connsiteY14" fmla="*/ 1862038 h 2299861"/>
              <a:gd name="connsiteX15" fmla="*/ 6339534 w 6815151"/>
              <a:gd name="connsiteY15" fmla="*/ 2057493 h 2299861"/>
              <a:gd name="connsiteX16" fmla="*/ 6815151 w 6815151"/>
              <a:gd name="connsiteY16" fmla="*/ 2020040 h 2299861"/>
              <a:gd name="connsiteX0" fmla="*/ 0 w 6815151"/>
              <a:gd name="connsiteY0" fmla="*/ 0 h 2299861"/>
              <a:gd name="connsiteX1" fmla="*/ 472889 w 6815151"/>
              <a:gd name="connsiteY1" fmla="*/ 2291519 h 2299861"/>
              <a:gd name="connsiteX2" fmla="*/ 889348 w 6815151"/>
              <a:gd name="connsiteY2" fmla="*/ 816424 h 2299861"/>
              <a:gd name="connsiteX3" fmla="*/ 1323914 w 6815151"/>
              <a:gd name="connsiteY3" fmla="*/ 2062578 h 2299861"/>
              <a:gd name="connsiteX4" fmla="*/ 1745955 w 6815151"/>
              <a:gd name="connsiteY4" fmla="*/ 1367817 h 2299861"/>
              <a:gd name="connsiteX5" fmla="*/ 2229261 w 6815151"/>
              <a:gd name="connsiteY5" fmla="*/ 1941410 h 2299861"/>
              <a:gd name="connsiteX6" fmla="*/ 2694460 w 6815151"/>
              <a:gd name="connsiteY6" fmla="*/ 1583736 h 2299861"/>
              <a:gd name="connsiteX7" fmla="*/ 3118609 w 6815151"/>
              <a:gd name="connsiteY7" fmla="*/ 1875309 h 2299861"/>
              <a:gd name="connsiteX8" fmla="*/ 3583064 w 6815151"/>
              <a:gd name="connsiteY8" fmla="*/ 1765548 h 2299861"/>
              <a:gd name="connsiteX9" fmla="*/ 3975216 w 6815151"/>
              <a:gd name="connsiteY9" fmla="*/ 1852365 h 2299861"/>
              <a:gd name="connsiteX10" fmla="*/ 4413625 w 6815151"/>
              <a:gd name="connsiteY10" fmla="*/ 1773057 h 2299861"/>
              <a:gd name="connsiteX11" fmla="*/ 4899041 w 6815151"/>
              <a:gd name="connsiteY11" fmla="*/ 1895152 h 2299861"/>
              <a:gd name="connsiteX12" fmla="*/ 5250762 w 6815151"/>
              <a:gd name="connsiteY12" fmla="*/ 1835622 h 2299861"/>
              <a:gd name="connsiteX13" fmla="*/ 5760609 w 6815151"/>
              <a:gd name="connsiteY13" fmla="*/ 1927272 h 2299861"/>
              <a:gd name="connsiteX14" fmla="*/ 6270951 w 6815151"/>
              <a:gd name="connsiteY14" fmla="*/ 1862038 h 2299861"/>
              <a:gd name="connsiteX15" fmla="*/ 6702789 w 6815151"/>
              <a:gd name="connsiteY15" fmla="*/ 1882129 h 2299861"/>
              <a:gd name="connsiteX16" fmla="*/ 6815151 w 6815151"/>
              <a:gd name="connsiteY16" fmla="*/ 2020040 h 2299861"/>
              <a:gd name="connsiteX0" fmla="*/ 0 w 7316193"/>
              <a:gd name="connsiteY0" fmla="*/ 0 h 2299861"/>
              <a:gd name="connsiteX1" fmla="*/ 472889 w 7316193"/>
              <a:gd name="connsiteY1" fmla="*/ 2291519 h 2299861"/>
              <a:gd name="connsiteX2" fmla="*/ 889348 w 7316193"/>
              <a:gd name="connsiteY2" fmla="*/ 816424 h 2299861"/>
              <a:gd name="connsiteX3" fmla="*/ 1323914 w 7316193"/>
              <a:gd name="connsiteY3" fmla="*/ 2062578 h 2299861"/>
              <a:gd name="connsiteX4" fmla="*/ 1745955 w 7316193"/>
              <a:gd name="connsiteY4" fmla="*/ 1367817 h 2299861"/>
              <a:gd name="connsiteX5" fmla="*/ 2229261 w 7316193"/>
              <a:gd name="connsiteY5" fmla="*/ 1941410 h 2299861"/>
              <a:gd name="connsiteX6" fmla="*/ 2694460 w 7316193"/>
              <a:gd name="connsiteY6" fmla="*/ 1583736 h 2299861"/>
              <a:gd name="connsiteX7" fmla="*/ 3118609 w 7316193"/>
              <a:gd name="connsiteY7" fmla="*/ 1875309 h 2299861"/>
              <a:gd name="connsiteX8" fmla="*/ 3583064 w 7316193"/>
              <a:gd name="connsiteY8" fmla="*/ 1765548 h 2299861"/>
              <a:gd name="connsiteX9" fmla="*/ 3975216 w 7316193"/>
              <a:gd name="connsiteY9" fmla="*/ 1852365 h 2299861"/>
              <a:gd name="connsiteX10" fmla="*/ 4413625 w 7316193"/>
              <a:gd name="connsiteY10" fmla="*/ 1773057 h 2299861"/>
              <a:gd name="connsiteX11" fmla="*/ 4899041 w 7316193"/>
              <a:gd name="connsiteY11" fmla="*/ 1895152 h 2299861"/>
              <a:gd name="connsiteX12" fmla="*/ 5250762 w 7316193"/>
              <a:gd name="connsiteY12" fmla="*/ 1835622 h 2299861"/>
              <a:gd name="connsiteX13" fmla="*/ 5760609 w 7316193"/>
              <a:gd name="connsiteY13" fmla="*/ 1927272 h 2299861"/>
              <a:gd name="connsiteX14" fmla="*/ 6270951 w 7316193"/>
              <a:gd name="connsiteY14" fmla="*/ 1862038 h 2299861"/>
              <a:gd name="connsiteX15" fmla="*/ 6702789 w 7316193"/>
              <a:gd name="connsiteY15" fmla="*/ 1882129 h 2299861"/>
              <a:gd name="connsiteX16" fmla="*/ 7316193 w 7316193"/>
              <a:gd name="connsiteY16" fmla="*/ 1994988 h 2299861"/>
              <a:gd name="connsiteX0" fmla="*/ 0 w 7316193"/>
              <a:gd name="connsiteY0" fmla="*/ 0 h 2299861"/>
              <a:gd name="connsiteX1" fmla="*/ 472889 w 7316193"/>
              <a:gd name="connsiteY1" fmla="*/ 2291519 h 2299861"/>
              <a:gd name="connsiteX2" fmla="*/ 889348 w 7316193"/>
              <a:gd name="connsiteY2" fmla="*/ 816424 h 2299861"/>
              <a:gd name="connsiteX3" fmla="*/ 1323914 w 7316193"/>
              <a:gd name="connsiteY3" fmla="*/ 2062578 h 2299861"/>
              <a:gd name="connsiteX4" fmla="*/ 1745955 w 7316193"/>
              <a:gd name="connsiteY4" fmla="*/ 1367817 h 2299861"/>
              <a:gd name="connsiteX5" fmla="*/ 2229261 w 7316193"/>
              <a:gd name="connsiteY5" fmla="*/ 1941410 h 2299861"/>
              <a:gd name="connsiteX6" fmla="*/ 2694460 w 7316193"/>
              <a:gd name="connsiteY6" fmla="*/ 1583736 h 2299861"/>
              <a:gd name="connsiteX7" fmla="*/ 3118609 w 7316193"/>
              <a:gd name="connsiteY7" fmla="*/ 1875309 h 2299861"/>
              <a:gd name="connsiteX8" fmla="*/ 3583064 w 7316193"/>
              <a:gd name="connsiteY8" fmla="*/ 1765548 h 2299861"/>
              <a:gd name="connsiteX9" fmla="*/ 3975216 w 7316193"/>
              <a:gd name="connsiteY9" fmla="*/ 1852365 h 2299861"/>
              <a:gd name="connsiteX10" fmla="*/ 4413625 w 7316193"/>
              <a:gd name="connsiteY10" fmla="*/ 1773057 h 2299861"/>
              <a:gd name="connsiteX11" fmla="*/ 4899041 w 7316193"/>
              <a:gd name="connsiteY11" fmla="*/ 1895152 h 2299861"/>
              <a:gd name="connsiteX12" fmla="*/ 5250762 w 7316193"/>
              <a:gd name="connsiteY12" fmla="*/ 1835622 h 2299861"/>
              <a:gd name="connsiteX13" fmla="*/ 5760609 w 7316193"/>
              <a:gd name="connsiteY13" fmla="*/ 1927272 h 2299861"/>
              <a:gd name="connsiteX14" fmla="*/ 6270951 w 7316193"/>
              <a:gd name="connsiteY14" fmla="*/ 1862038 h 2299861"/>
              <a:gd name="connsiteX15" fmla="*/ 6702789 w 7316193"/>
              <a:gd name="connsiteY15" fmla="*/ 1919707 h 2299861"/>
              <a:gd name="connsiteX16" fmla="*/ 7316193 w 7316193"/>
              <a:gd name="connsiteY16" fmla="*/ 1994988 h 2299861"/>
              <a:gd name="connsiteX0" fmla="*/ 0 w 7366297"/>
              <a:gd name="connsiteY0" fmla="*/ 0 h 2299861"/>
              <a:gd name="connsiteX1" fmla="*/ 472889 w 7366297"/>
              <a:gd name="connsiteY1" fmla="*/ 2291519 h 2299861"/>
              <a:gd name="connsiteX2" fmla="*/ 889348 w 7366297"/>
              <a:gd name="connsiteY2" fmla="*/ 816424 h 2299861"/>
              <a:gd name="connsiteX3" fmla="*/ 1323914 w 7366297"/>
              <a:gd name="connsiteY3" fmla="*/ 2062578 h 2299861"/>
              <a:gd name="connsiteX4" fmla="*/ 1745955 w 7366297"/>
              <a:gd name="connsiteY4" fmla="*/ 1367817 h 2299861"/>
              <a:gd name="connsiteX5" fmla="*/ 2229261 w 7366297"/>
              <a:gd name="connsiteY5" fmla="*/ 1941410 h 2299861"/>
              <a:gd name="connsiteX6" fmla="*/ 2694460 w 7366297"/>
              <a:gd name="connsiteY6" fmla="*/ 1583736 h 2299861"/>
              <a:gd name="connsiteX7" fmla="*/ 3118609 w 7366297"/>
              <a:gd name="connsiteY7" fmla="*/ 1875309 h 2299861"/>
              <a:gd name="connsiteX8" fmla="*/ 3583064 w 7366297"/>
              <a:gd name="connsiteY8" fmla="*/ 1765548 h 2299861"/>
              <a:gd name="connsiteX9" fmla="*/ 3975216 w 7366297"/>
              <a:gd name="connsiteY9" fmla="*/ 1852365 h 2299861"/>
              <a:gd name="connsiteX10" fmla="*/ 4413625 w 7366297"/>
              <a:gd name="connsiteY10" fmla="*/ 1773057 h 2299861"/>
              <a:gd name="connsiteX11" fmla="*/ 4899041 w 7366297"/>
              <a:gd name="connsiteY11" fmla="*/ 1895152 h 2299861"/>
              <a:gd name="connsiteX12" fmla="*/ 5250762 w 7366297"/>
              <a:gd name="connsiteY12" fmla="*/ 1835622 h 2299861"/>
              <a:gd name="connsiteX13" fmla="*/ 5760609 w 7366297"/>
              <a:gd name="connsiteY13" fmla="*/ 1927272 h 2299861"/>
              <a:gd name="connsiteX14" fmla="*/ 6270951 w 7366297"/>
              <a:gd name="connsiteY14" fmla="*/ 1862038 h 2299861"/>
              <a:gd name="connsiteX15" fmla="*/ 6702789 w 7366297"/>
              <a:gd name="connsiteY15" fmla="*/ 1919707 h 2299861"/>
              <a:gd name="connsiteX16" fmla="*/ 7366297 w 7366297"/>
              <a:gd name="connsiteY16" fmla="*/ 1944884 h 2299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7366297" h="2299861">
                <a:moveTo>
                  <a:pt x="0" y="0"/>
                </a:moveTo>
                <a:cubicBezTo>
                  <a:pt x="172770" y="866869"/>
                  <a:pt x="324664" y="2155448"/>
                  <a:pt x="472889" y="2291519"/>
                </a:cubicBezTo>
                <a:cubicBezTo>
                  <a:pt x="621114" y="2427590"/>
                  <a:pt x="747511" y="854581"/>
                  <a:pt x="889348" y="816424"/>
                </a:cubicBezTo>
                <a:cubicBezTo>
                  <a:pt x="1031185" y="778267"/>
                  <a:pt x="1181146" y="1970679"/>
                  <a:pt x="1323914" y="2062578"/>
                </a:cubicBezTo>
                <a:cubicBezTo>
                  <a:pt x="1466682" y="2154477"/>
                  <a:pt x="1595064" y="1388012"/>
                  <a:pt x="1745955" y="1367817"/>
                </a:cubicBezTo>
                <a:cubicBezTo>
                  <a:pt x="1896846" y="1347622"/>
                  <a:pt x="2071177" y="1905424"/>
                  <a:pt x="2229261" y="1941410"/>
                </a:cubicBezTo>
                <a:cubicBezTo>
                  <a:pt x="2387345" y="1977397"/>
                  <a:pt x="2546235" y="1594753"/>
                  <a:pt x="2694460" y="1583736"/>
                </a:cubicBezTo>
                <a:cubicBezTo>
                  <a:pt x="2842685" y="1572719"/>
                  <a:pt x="2970508" y="1845007"/>
                  <a:pt x="3118609" y="1875309"/>
                </a:cubicBezTo>
                <a:cubicBezTo>
                  <a:pt x="3266710" y="1905611"/>
                  <a:pt x="3440296" y="1769372"/>
                  <a:pt x="3583064" y="1765548"/>
                </a:cubicBezTo>
                <a:cubicBezTo>
                  <a:pt x="3725832" y="1761724"/>
                  <a:pt x="3836789" y="1851114"/>
                  <a:pt x="3975216" y="1852365"/>
                </a:cubicBezTo>
                <a:cubicBezTo>
                  <a:pt x="4113643" y="1853616"/>
                  <a:pt x="4330635" y="1778452"/>
                  <a:pt x="4413625" y="1773057"/>
                </a:cubicBezTo>
                <a:cubicBezTo>
                  <a:pt x="4496615" y="1767662"/>
                  <a:pt x="4759518" y="1884725"/>
                  <a:pt x="4899041" y="1895152"/>
                </a:cubicBezTo>
                <a:cubicBezTo>
                  <a:pt x="5038564" y="1905579"/>
                  <a:pt x="5107167" y="1830269"/>
                  <a:pt x="5250762" y="1835622"/>
                </a:cubicBezTo>
                <a:cubicBezTo>
                  <a:pt x="5394357" y="1840975"/>
                  <a:pt x="5590578" y="1922869"/>
                  <a:pt x="5760609" y="1927272"/>
                </a:cubicBezTo>
                <a:cubicBezTo>
                  <a:pt x="5930640" y="1931675"/>
                  <a:pt x="6113921" y="1863299"/>
                  <a:pt x="6270951" y="1862038"/>
                </a:cubicBezTo>
                <a:cubicBezTo>
                  <a:pt x="6427981" y="1860777"/>
                  <a:pt x="6520231" y="1905899"/>
                  <a:pt x="6702789" y="1919707"/>
                </a:cubicBezTo>
                <a:cubicBezTo>
                  <a:pt x="6885347" y="1933515"/>
                  <a:pt x="7231249" y="1867175"/>
                  <a:pt x="7366297" y="194488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689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attenuation calculations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8203" y="2044218"/>
            <a:ext cx="425884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 smtClean="0"/>
              <a:t>2011, Ross Ice Shelf, Antarctica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Measured attenuation in Ross Ice Shelf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High-voltage impulse transmitted vertically into 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315" y="4370301"/>
            <a:ext cx="2693487" cy="5252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996" y="3701836"/>
            <a:ext cx="3178806" cy="34119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>
            <a:off x="2342367" y="4731221"/>
            <a:ext cx="0" cy="242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57200" y="5067700"/>
            <a:ext cx="4340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Note: average attenuation length because of varying temperature 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737" y="2345701"/>
            <a:ext cx="3758750" cy="33683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8203" y="1241947"/>
            <a:ext cx="74273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/>
              <a:t>Barrella</a:t>
            </a:r>
            <a:r>
              <a:rPr lang="en-US" i="1" dirty="0"/>
              <a:t>, T., S. Barwick, and D. </a:t>
            </a:r>
            <a:r>
              <a:rPr lang="en-US" i="1" dirty="0" err="1"/>
              <a:t>Saltzberg</a:t>
            </a:r>
            <a:r>
              <a:rPr lang="en-US" i="1" dirty="0"/>
              <a:t> (2011), Ross Ice Shelf (Antarctica) in situ radio-frequency </a:t>
            </a:r>
            <a:r>
              <a:rPr lang="en-US" i="1" dirty="0" err="1"/>
              <a:t>attenuation,J</a:t>
            </a:r>
            <a:r>
              <a:rPr lang="en-US" i="1" dirty="0"/>
              <a:t>. </a:t>
            </a:r>
            <a:r>
              <a:rPr lang="en-US" i="1" dirty="0" err="1"/>
              <a:t>Glaciol</a:t>
            </a:r>
            <a:r>
              <a:rPr lang="en-US" i="1" dirty="0"/>
              <a:t>., </a:t>
            </a:r>
            <a:r>
              <a:rPr lang="en-US" b="1" i="1" dirty="0"/>
              <a:t>57</a:t>
            </a:r>
            <a:r>
              <a:rPr lang="en-US" i="1" dirty="0"/>
              <a:t>(201), 61–66.</a:t>
            </a:r>
          </a:p>
        </p:txBody>
      </p:sp>
    </p:spTree>
    <p:extLst>
      <p:ext uri="{BB962C8B-B14F-4D97-AF65-F5344CB8AC3E}">
        <p14:creationId xmlns:p14="http://schemas.microsoft.com/office/powerpoint/2010/main" val="1491441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Attenuation in </a:t>
            </a:r>
            <a:r>
              <a:rPr lang="en-US" dirty="0" err="1" smtClean="0"/>
              <a:t>icemc</a:t>
            </a:r>
            <a:r>
              <a:rPr lang="en-US" dirty="0" smtClean="0"/>
              <a:t>, </a:t>
            </a:r>
            <a:r>
              <a:rPr lang="en-US" dirty="0" err="1" smtClean="0"/>
              <a:t>AraSim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03315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Attenuation files stored in the “data” directory</a:t>
            </a:r>
          </a:p>
          <a:p>
            <a:r>
              <a:rPr lang="en-US" dirty="0" smtClean="0"/>
              <a:t>“icemodel.cc” takes that data and incorporates it into simulation</a:t>
            </a:r>
          </a:p>
          <a:p>
            <a:endParaRPr lang="en-US" dirty="0"/>
          </a:p>
          <a:p>
            <a:pPr marL="114300" indent="0">
              <a:buNone/>
            </a:pPr>
            <a:r>
              <a:rPr lang="en-US" dirty="0" smtClean="0"/>
              <a:t>What will I work on?</a:t>
            </a:r>
          </a:p>
          <a:p>
            <a:r>
              <a:rPr lang="en-US" dirty="0" smtClean="0"/>
              <a:t>Updating attenuation files</a:t>
            </a:r>
          </a:p>
          <a:p>
            <a:r>
              <a:rPr lang="en-US" dirty="0" smtClean="0"/>
              <a:t>Making sure both </a:t>
            </a:r>
            <a:r>
              <a:rPr lang="en-US" dirty="0" err="1" smtClean="0"/>
              <a:t>icemc</a:t>
            </a:r>
            <a:r>
              <a:rPr lang="en-US" dirty="0" smtClean="0"/>
              <a:t> and </a:t>
            </a:r>
            <a:r>
              <a:rPr lang="en-US" dirty="0" err="1" smtClean="0"/>
              <a:t>AraSim</a:t>
            </a:r>
            <a:r>
              <a:rPr lang="en-US" dirty="0" smtClean="0"/>
              <a:t> are using the most recent files</a:t>
            </a:r>
          </a:p>
          <a:p>
            <a:r>
              <a:rPr lang="en-US" dirty="0" smtClean="0"/>
              <a:t>Improve attenuation calculations</a:t>
            </a:r>
          </a:p>
          <a:p>
            <a:r>
              <a:rPr lang="en-US" dirty="0" smtClean="0"/>
              <a:t>Include attenuation variations based on frequency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757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Attenuation?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Decrease in amplitude, intensity as waves pass through material</a:t>
            </a:r>
          </a:p>
          <a:p>
            <a:r>
              <a:rPr lang="en-US" dirty="0" smtClean="0"/>
              <a:t>Measured by measuring power difference</a:t>
            </a:r>
          </a:p>
          <a:p>
            <a:r>
              <a:rPr lang="en-US" dirty="0" smtClean="0"/>
              <a:t>Frequency, temperature dependent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1" t="3791" r="2286" b="2807"/>
          <a:stretch/>
        </p:blipFill>
        <p:spPr>
          <a:xfrm>
            <a:off x="739036" y="3356975"/>
            <a:ext cx="4221271" cy="291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850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E&amp;M Review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5" name="Picture 4" descr="Screen Shot 2015-06-27 at 3.19.47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673"/>
          <a:stretch/>
        </p:blipFill>
        <p:spPr>
          <a:xfrm>
            <a:off x="457200" y="1438276"/>
            <a:ext cx="7436556" cy="3296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253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E&amp;M Review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6" name="Picture 5" descr="Screen Shot 2015-06-27 at 3.22.28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667"/>
          <a:stretch/>
        </p:blipFill>
        <p:spPr>
          <a:xfrm>
            <a:off x="626533" y="1417638"/>
            <a:ext cx="7220947" cy="498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692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Attenuation Length</a:t>
            </a:r>
            <a:endParaRPr lang="en-US" dirty="0"/>
          </a:p>
        </p:txBody>
      </p:sp>
      <p:pic>
        <p:nvPicPr>
          <p:cNvPr id="11" name="Content Placeholder 10" descr="Screen Shot 2015-06-28 at 2.32.23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825" r="9808" b="-22825"/>
          <a:stretch/>
        </p:blipFill>
        <p:spPr>
          <a:xfrm>
            <a:off x="457199" y="555977"/>
            <a:ext cx="7769579" cy="5427133"/>
          </a:xfrm>
        </p:spPr>
      </p:pic>
    </p:spTree>
    <p:extLst>
      <p:ext uri="{BB962C8B-B14F-4D97-AF65-F5344CB8AC3E}">
        <p14:creationId xmlns:p14="http://schemas.microsoft.com/office/powerpoint/2010/main" val="3869276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Attenuation Length</a:t>
            </a:r>
            <a:endParaRPr lang="en-US" dirty="0"/>
          </a:p>
        </p:txBody>
      </p:sp>
      <p:pic>
        <p:nvPicPr>
          <p:cNvPr id="6" name="Content Placeholder 5" descr="Screen Shot 2015-06-28 at 2.32.35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160" r="14295" b="-22160"/>
          <a:stretch/>
        </p:blipFill>
        <p:spPr>
          <a:xfrm>
            <a:off x="457200" y="527758"/>
            <a:ext cx="7445022" cy="5472684"/>
          </a:xfrm>
        </p:spPr>
      </p:pic>
    </p:spTree>
    <p:extLst>
      <p:ext uri="{BB962C8B-B14F-4D97-AF65-F5344CB8AC3E}">
        <p14:creationId xmlns:p14="http://schemas.microsoft.com/office/powerpoint/2010/main" val="1192457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Attenuation Length</a:t>
            </a:r>
            <a:endParaRPr lang="en-US" dirty="0"/>
          </a:p>
        </p:txBody>
      </p:sp>
      <p:pic>
        <p:nvPicPr>
          <p:cNvPr id="7" name="Content Placeholder 6" descr="Screen Shot 2015-06-28 at 2.32.51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4116" r="11046" b="-34116"/>
          <a:stretch/>
        </p:blipFill>
        <p:spPr>
          <a:xfrm>
            <a:off x="457200" y="443089"/>
            <a:ext cx="7727244" cy="5472684"/>
          </a:xfrm>
        </p:spPr>
      </p:pic>
    </p:spTree>
    <p:extLst>
      <p:ext uri="{BB962C8B-B14F-4D97-AF65-F5344CB8AC3E}">
        <p14:creationId xmlns:p14="http://schemas.microsoft.com/office/powerpoint/2010/main" val="2904855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attenuation calculations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152" y="1615858"/>
            <a:ext cx="3614515" cy="2694880"/>
          </a:xfrm>
          <a:blipFill>
            <a:blip r:embed="rId3"/>
            <a:tile tx="0" ty="0" sx="100000" sy="100000" flip="none" algn="tl"/>
          </a:blipFill>
        </p:spPr>
      </p:pic>
      <p:sp>
        <p:nvSpPr>
          <p:cNvPr id="5" name="TextBox 4"/>
          <p:cNvSpPr txBox="1"/>
          <p:nvPr/>
        </p:nvSpPr>
        <p:spPr>
          <a:xfrm>
            <a:off x="338203" y="1417638"/>
            <a:ext cx="522824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Barwick, S. et al. </a:t>
            </a:r>
            <a:r>
              <a:rPr lang="en-US" sz="2000" dirty="0" err="1"/>
              <a:t>J.Glaciol</a:t>
            </a:r>
            <a:r>
              <a:rPr lang="en-US" sz="2000" dirty="0"/>
              <a:t>. 51 (2005) 231-238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December 2003-January 2004: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RF signals broadcast vertically (see right)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Pros: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simple setup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 no large cable losses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Con: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ice is at varying temperature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Horizontal broadcast was also attempted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21058" y="5223353"/>
            <a:ext cx="29561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Plot showing average attenuation length decreases as frequency increases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622103" y="5423770"/>
            <a:ext cx="4934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8709836"/>
              </p:ext>
            </p:extLst>
          </p:nvPr>
        </p:nvGraphicFramePr>
        <p:xfrm>
          <a:off x="194153" y="405217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92021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Past attenuation calculations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38203" y="1615858"/>
            <a:ext cx="425884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2010-2011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ARA needed data for full range of angles, not just vertical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Pulse generators deployed on last string of </a:t>
            </a:r>
            <a:r>
              <a:rPr lang="en-US" dirty="0" err="1" smtClean="0"/>
              <a:t>IceCube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ARA-testbed measured signal strength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8" r="3780"/>
          <a:stretch/>
        </p:blipFill>
        <p:spPr>
          <a:xfrm>
            <a:off x="4509371" y="1876734"/>
            <a:ext cx="3908120" cy="37783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60724" y="5667635"/>
            <a:ext cx="3494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Above: average attenuation length as a function of depth</a:t>
            </a:r>
          </a:p>
          <a:p>
            <a:r>
              <a:rPr lang="en-US" dirty="0" smtClean="0"/>
              <a:t>(ARA Collaboration, 2011)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356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19158</TotalTime>
  <Words>261</Words>
  <Application>Microsoft Macintosh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Attenuation</vt:lpstr>
      <vt:lpstr>What is Attenuation?</vt:lpstr>
      <vt:lpstr>E&amp;M Review:</vt:lpstr>
      <vt:lpstr>E&amp;M Review:</vt:lpstr>
      <vt:lpstr>Attenuation Length</vt:lpstr>
      <vt:lpstr>Attenuation Length</vt:lpstr>
      <vt:lpstr>Attenuation Length</vt:lpstr>
      <vt:lpstr>Past attenuation calculations</vt:lpstr>
      <vt:lpstr>Past attenuation calculations</vt:lpstr>
      <vt:lpstr>Past attenuation calculations</vt:lpstr>
      <vt:lpstr>Attenuation in icemc, AraSim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Attenuation</dc:title>
  <dc:creator>Kaeli Hughes</dc:creator>
  <cp:lastModifiedBy>Kaeli Hughes</cp:lastModifiedBy>
  <cp:revision>44</cp:revision>
  <dcterms:created xsi:type="dcterms:W3CDTF">2015-06-11T18:56:24Z</dcterms:created>
  <dcterms:modified xsi:type="dcterms:W3CDTF">2015-06-28T19:09:01Z</dcterms:modified>
</cp:coreProperties>
</file>