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3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20"/>
  </p:normalViewPr>
  <p:slideViewPr>
    <p:cSldViewPr snapToGrid="0" snapToObjects="1">
      <p:cViewPr varScale="1">
        <p:scale>
          <a:sx n="103" d="100"/>
          <a:sy n="103" d="100"/>
        </p:scale>
        <p:origin x="36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711E9A-F38A-8B41-8270-3DE6E9E7E02C}" type="datetimeFigureOut">
              <a:rPr lang="en-US" smtClean="0"/>
              <a:t>2/27/17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A3CD8E-A014-A842-830A-415E079D5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2942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8D6032-EEA4-7149-B33E-92EEFA70D19D}" type="datetimeFigureOut">
              <a:rPr lang="en-US" smtClean="0"/>
              <a:t>2/27/17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242363-89B6-C44A-AA93-B1FE4FE4F6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358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6350F-7892-2945-8252-0CC806E7C3ED}" type="datetimeFigureOut">
              <a:rPr lang="en-US" smtClean="0"/>
              <a:t>2/27/17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E7944-7853-C44D-8B38-02451A86B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105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6350F-7892-2945-8252-0CC806E7C3ED}" type="datetimeFigureOut">
              <a:rPr lang="en-US" smtClean="0"/>
              <a:t>2/27/17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E7944-7853-C44D-8B38-02451A86B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839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6350F-7892-2945-8252-0CC806E7C3ED}" type="datetimeFigureOut">
              <a:rPr lang="en-US" smtClean="0"/>
              <a:t>2/27/17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E7944-7853-C44D-8B38-02451A86B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913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6350F-7892-2945-8252-0CC806E7C3ED}" type="datetimeFigureOut">
              <a:rPr lang="en-US" smtClean="0"/>
              <a:t>2/27/17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E7944-7853-C44D-8B38-02451A86B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729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6350F-7892-2945-8252-0CC806E7C3ED}" type="datetimeFigureOut">
              <a:rPr lang="en-US" smtClean="0"/>
              <a:t>2/27/17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E7944-7853-C44D-8B38-02451A86B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198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6350F-7892-2945-8252-0CC806E7C3ED}" type="datetimeFigureOut">
              <a:rPr lang="en-US" smtClean="0"/>
              <a:t>2/27/17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E7944-7853-C44D-8B38-02451A86B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570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6350F-7892-2945-8252-0CC806E7C3ED}" type="datetimeFigureOut">
              <a:rPr lang="en-US" smtClean="0"/>
              <a:t>2/27/17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E7944-7853-C44D-8B38-02451A86B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897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6350F-7892-2945-8252-0CC806E7C3ED}" type="datetimeFigureOut">
              <a:rPr lang="en-US" smtClean="0"/>
              <a:t>2/27/17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E7944-7853-C44D-8B38-02451A86B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266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6350F-7892-2945-8252-0CC806E7C3ED}" type="datetimeFigureOut">
              <a:rPr lang="en-US" smtClean="0"/>
              <a:t>2/27/17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E7944-7853-C44D-8B38-02451A86B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859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6350F-7892-2945-8252-0CC806E7C3ED}" type="datetimeFigureOut">
              <a:rPr lang="en-US" smtClean="0"/>
              <a:t>2/27/17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E7944-7853-C44D-8B38-02451A86B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19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6350F-7892-2945-8252-0CC806E7C3ED}" type="datetimeFigureOut">
              <a:rPr lang="en-US" smtClean="0"/>
              <a:t>2/27/17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E7944-7853-C44D-8B38-02451A86B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724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D6350F-7892-2945-8252-0CC806E7C3ED}" type="datetimeFigureOut">
              <a:rPr lang="en-US" smtClean="0"/>
              <a:t>2/27/17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FE7944-7853-C44D-8B38-02451A86B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54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8" y="0"/>
            <a:ext cx="12159288" cy="664793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987279" y="4819135"/>
            <a:ext cx="7648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dirty="0" smtClean="0"/>
              <a:t>Data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8594974" y="5188467"/>
            <a:ext cx="21571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dirty="0" smtClean="0">
                <a:solidFill>
                  <a:srgbClr val="E93F33"/>
                </a:solidFill>
              </a:rPr>
              <a:t>Solar Prediction</a:t>
            </a:r>
            <a:endParaRPr lang="en-US" sz="2400" dirty="0">
              <a:solidFill>
                <a:srgbClr val="E93F33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68162" y="741406"/>
            <a:ext cx="32165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bg1">
                    <a:lumMod val="65000"/>
                  </a:schemeClr>
                </a:solidFill>
              </a:rPr>
              <a:t>ARA Preliminary</a:t>
            </a:r>
            <a:endParaRPr lang="en-US" sz="36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009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202815" cy="667173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01050" y="4856205"/>
            <a:ext cx="7648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dirty="0" smtClean="0"/>
              <a:t>Data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601050" y="5225537"/>
            <a:ext cx="21571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dirty="0" smtClean="0">
                <a:solidFill>
                  <a:srgbClr val="E93F33"/>
                </a:solidFill>
              </a:rPr>
              <a:t>Solar Prediction</a:t>
            </a:r>
            <a:endParaRPr lang="en-US" sz="2400" dirty="0">
              <a:solidFill>
                <a:srgbClr val="E93F33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68162" y="741406"/>
            <a:ext cx="32165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bg1">
                    <a:lumMod val="65000"/>
                  </a:schemeClr>
                </a:solidFill>
              </a:rPr>
              <a:t>ARA Preliminary</a:t>
            </a:r>
            <a:endParaRPr lang="en-US" sz="36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02815" cy="667173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601051" y="4856206"/>
            <a:ext cx="7648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dirty="0" smtClean="0"/>
              <a:t>Data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601051" y="5225538"/>
            <a:ext cx="21571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dirty="0" smtClean="0">
                <a:solidFill>
                  <a:srgbClr val="E93F33"/>
                </a:solidFill>
              </a:rPr>
              <a:t>Solar Prediction</a:t>
            </a:r>
            <a:endParaRPr lang="en-US" sz="2400" dirty="0">
              <a:solidFill>
                <a:srgbClr val="E93F33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68163" y="741407"/>
            <a:ext cx="32165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bg1">
                    <a:lumMod val="65000"/>
                  </a:schemeClr>
                </a:solidFill>
              </a:rPr>
              <a:t>ARA Preliminary</a:t>
            </a:r>
            <a:endParaRPr lang="en-US" sz="36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40210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15</Words>
  <Application>Microsoft Macintosh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Calibri Light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Clark, Brian A.</dc:creator>
  <cp:lastModifiedBy>Clark, Brian A.</cp:lastModifiedBy>
  <cp:revision>4</cp:revision>
  <dcterms:created xsi:type="dcterms:W3CDTF">2017-02-28T03:29:30Z</dcterms:created>
  <dcterms:modified xsi:type="dcterms:W3CDTF">2017-02-28T03:35:10Z</dcterms:modified>
</cp:coreProperties>
</file>